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drawings/drawing1.xml" ContentType="application/vnd.openxmlformats-officedocument.drawingml.chartshapes+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6"/>
  </p:notesMasterIdLst>
  <p:handoutMasterIdLst>
    <p:handoutMasterId r:id="rId17"/>
  </p:handoutMasterIdLst>
  <p:sldIdLst>
    <p:sldId id="665" r:id="rId2"/>
    <p:sldId id="677" r:id="rId3"/>
    <p:sldId id="646" r:id="rId4"/>
    <p:sldId id="637" r:id="rId5"/>
    <p:sldId id="678" r:id="rId6"/>
    <p:sldId id="679" r:id="rId7"/>
    <p:sldId id="680" r:id="rId8"/>
    <p:sldId id="670" r:id="rId9"/>
    <p:sldId id="600" r:id="rId10"/>
    <p:sldId id="656" r:id="rId11"/>
    <p:sldId id="674" r:id="rId12"/>
    <p:sldId id="675" r:id="rId13"/>
    <p:sldId id="642" r:id="rId14"/>
    <p:sldId id="594" r:id="rId15"/>
  </p:sldIdLst>
  <p:sldSz cx="9144000" cy="6858000" type="screen4x3"/>
  <p:notesSz cx="9866313" cy="6735763"/>
  <p:defaultTextStyle>
    <a:defPPr>
      <a:defRPr lang="en-US"/>
    </a:defPPr>
    <a:lvl1pPr algn="l" defTabSz="938213" rtl="0" eaLnBrk="0" fontAlgn="base" hangingPunct="0">
      <a:spcBef>
        <a:spcPct val="0"/>
      </a:spcBef>
      <a:spcAft>
        <a:spcPct val="0"/>
      </a:spcAft>
      <a:defRPr sz="1700" kern="1200">
        <a:solidFill>
          <a:schemeClr val="tx1"/>
        </a:solidFill>
        <a:latin typeface="Times New Roman" pitchFamily="18" charset="0"/>
        <a:ea typeface="+mn-ea"/>
        <a:cs typeface="Arial" charset="0"/>
      </a:defRPr>
    </a:lvl1pPr>
    <a:lvl2pPr marL="468313" indent="-11113" algn="l" defTabSz="938213" rtl="0" eaLnBrk="0" fontAlgn="base" hangingPunct="0">
      <a:spcBef>
        <a:spcPct val="0"/>
      </a:spcBef>
      <a:spcAft>
        <a:spcPct val="0"/>
      </a:spcAft>
      <a:defRPr sz="1700" kern="1200">
        <a:solidFill>
          <a:schemeClr val="tx1"/>
        </a:solidFill>
        <a:latin typeface="Times New Roman" pitchFamily="18" charset="0"/>
        <a:ea typeface="+mn-ea"/>
        <a:cs typeface="Arial" charset="0"/>
      </a:defRPr>
    </a:lvl2pPr>
    <a:lvl3pPr marL="938213" indent="-23813" algn="l" defTabSz="938213" rtl="0" eaLnBrk="0" fontAlgn="base" hangingPunct="0">
      <a:spcBef>
        <a:spcPct val="0"/>
      </a:spcBef>
      <a:spcAft>
        <a:spcPct val="0"/>
      </a:spcAft>
      <a:defRPr sz="1700" kern="1200">
        <a:solidFill>
          <a:schemeClr val="tx1"/>
        </a:solidFill>
        <a:latin typeface="Times New Roman" pitchFamily="18" charset="0"/>
        <a:ea typeface="+mn-ea"/>
        <a:cs typeface="Arial" charset="0"/>
      </a:defRPr>
    </a:lvl3pPr>
    <a:lvl4pPr marL="1408113" indent="-36513" algn="l" defTabSz="938213" rtl="0" eaLnBrk="0" fontAlgn="base" hangingPunct="0">
      <a:spcBef>
        <a:spcPct val="0"/>
      </a:spcBef>
      <a:spcAft>
        <a:spcPct val="0"/>
      </a:spcAft>
      <a:defRPr sz="1700" kern="1200">
        <a:solidFill>
          <a:schemeClr val="tx1"/>
        </a:solidFill>
        <a:latin typeface="Times New Roman" pitchFamily="18" charset="0"/>
        <a:ea typeface="+mn-ea"/>
        <a:cs typeface="Arial" charset="0"/>
      </a:defRPr>
    </a:lvl4pPr>
    <a:lvl5pPr marL="1878013" indent="-49213" algn="l" defTabSz="938213" rtl="0" eaLnBrk="0" fontAlgn="base" hangingPunct="0">
      <a:spcBef>
        <a:spcPct val="0"/>
      </a:spcBef>
      <a:spcAft>
        <a:spcPct val="0"/>
      </a:spcAft>
      <a:defRPr sz="1700" kern="1200">
        <a:solidFill>
          <a:schemeClr val="tx1"/>
        </a:solidFill>
        <a:latin typeface="Times New Roman" pitchFamily="18" charset="0"/>
        <a:ea typeface="+mn-ea"/>
        <a:cs typeface="Arial" charset="0"/>
      </a:defRPr>
    </a:lvl5pPr>
    <a:lvl6pPr marL="2286000" algn="l" defTabSz="914400" rtl="0" eaLnBrk="1" latinLnBrk="0" hangingPunct="1">
      <a:defRPr sz="1700" kern="1200">
        <a:solidFill>
          <a:schemeClr val="tx1"/>
        </a:solidFill>
        <a:latin typeface="Times New Roman" pitchFamily="18" charset="0"/>
        <a:ea typeface="+mn-ea"/>
        <a:cs typeface="Arial" charset="0"/>
      </a:defRPr>
    </a:lvl6pPr>
    <a:lvl7pPr marL="2743200" algn="l" defTabSz="914400" rtl="0" eaLnBrk="1" latinLnBrk="0" hangingPunct="1">
      <a:defRPr sz="1700" kern="1200">
        <a:solidFill>
          <a:schemeClr val="tx1"/>
        </a:solidFill>
        <a:latin typeface="Times New Roman" pitchFamily="18" charset="0"/>
        <a:ea typeface="+mn-ea"/>
        <a:cs typeface="Arial" charset="0"/>
      </a:defRPr>
    </a:lvl7pPr>
    <a:lvl8pPr marL="3200400" algn="l" defTabSz="914400" rtl="0" eaLnBrk="1" latinLnBrk="0" hangingPunct="1">
      <a:defRPr sz="1700" kern="1200">
        <a:solidFill>
          <a:schemeClr val="tx1"/>
        </a:solidFill>
        <a:latin typeface="Times New Roman" pitchFamily="18" charset="0"/>
        <a:ea typeface="+mn-ea"/>
        <a:cs typeface="Arial" charset="0"/>
      </a:defRPr>
    </a:lvl8pPr>
    <a:lvl9pPr marL="3657600" algn="l" defTabSz="914400" rtl="0" eaLnBrk="1" latinLnBrk="0" hangingPunct="1">
      <a:defRPr sz="17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205" userDrawn="1">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6600"/>
    <a:srgbClr val="003300"/>
    <a:srgbClr val="006600"/>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5087" autoAdjust="0"/>
    <p:restoredTop sz="83434" autoAdjust="0"/>
  </p:normalViewPr>
  <p:slideViewPr>
    <p:cSldViewPr snapToGrid="0" snapToObjects="1">
      <p:cViewPr varScale="1">
        <p:scale>
          <a:sx n="55" d="100"/>
          <a:sy n="55" d="100"/>
        </p:scale>
        <p:origin x="1168" y="44"/>
      </p:cViewPr>
      <p:guideLst>
        <p:guide orient="horz" pos="2205"/>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oleObject" Target="file:///C:\Users\RaivisBremsmits\Documents\Reg_pol\RPP\Jauns%20RPP\VSS_sludinasanai\Aprekini\IKP_2006-2016.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davism\Desktop\RPP_2021-2027\Grafikiem_pielikumam.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RaivisBremsmits\Documents\Reg_pol\RPP\Jauns%20RPP\Materiali\EK_sarunas\Aprekini\Copy%20of%20Copy%20of%20grafikam.xlsx" TargetMode="Externa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b" anchorCtr="0"/>
          <a:lstStyle/>
          <a:p>
            <a:pPr>
              <a:defRPr sz="1400" b="0" i="0" u="none" strike="noStrike" kern="1200" spc="0" baseline="0">
                <a:solidFill>
                  <a:schemeClr val="tx1">
                    <a:lumMod val="65000"/>
                    <a:lumOff val="35000"/>
                  </a:schemeClr>
                </a:solidFill>
                <a:latin typeface="+mn-lt"/>
                <a:ea typeface="+mn-ea"/>
                <a:cs typeface="+mn-cs"/>
              </a:defRPr>
            </a:pPr>
            <a:r>
              <a:rPr lang="en-US"/>
              <a:t>IKP uz 1 iedzīvotāju</a:t>
            </a:r>
            <a:r>
              <a:rPr lang="lv-LV"/>
              <a:t> pret Latvijas vidējo</a:t>
            </a:r>
            <a:r>
              <a:rPr lang="en-US"/>
              <a:t> 2006-2016.gads  (CSP)</a:t>
            </a:r>
          </a:p>
        </c:rich>
      </c:tx>
      <c:layout/>
      <c:overlay val="0"/>
      <c:spPr>
        <a:noFill/>
        <a:ln>
          <a:noFill/>
        </a:ln>
        <a:effectLst/>
      </c:spPr>
      <c:txPr>
        <a:bodyPr rot="0" spcFirstLastPara="1" vertOverflow="ellipsis" vert="horz" wrap="square" anchor="b" anchorCtr="0"/>
        <a:lstStyle/>
        <a:p>
          <a:pPr>
            <a:defRPr sz="1400" b="0" i="0" u="none" strike="noStrike" kern="1200" spc="0" baseline="0">
              <a:solidFill>
                <a:schemeClr val="tx1">
                  <a:lumMod val="65000"/>
                  <a:lumOff val="35000"/>
                </a:schemeClr>
              </a:solidFill>
              <a:latin typeface="+mn-lt"/>
              <a:ea typeface="+mn-ea"/>
              <a:cs typeface="+mn-cs"/>
            </a:defRPr>
          </a:pPr>
          <a:endParaRPr lang="lv-LV"/>
        </a:p>
      </c:txPr>
    </c:title>
    <c:autoTitleDeleted val="0"/>
    <c:plotArea>
      <c:layout/>
      <c:barChart>
        <c:barDir val="col"/>
        <c:grouping val="clustered"/>
        <c:varyColors val="0"/>
        <c:ser>
          <c:idx val="1"/>
          <c:order val="1"/>
          <c:tx>
            <c:strRef>
              <c:f>IKG10_110!$C$4</c:f>
              <c:strCache>
                <c:ptCount val="1"/>
                <c:pt idx="0">
                  <c:v>Starpība no Latvijas vidējā IKP 2006</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v-LV"/>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IKG10_110!$A$5:$A$10</c:f>
              <c:strCache>
                <c:ptCount val="6"/>
                <c:pt idx="0">
                  <c:v>Rīgas reģions</c:v>
                </c:pt>
                <c:pt idx="1">
                  <c:v>Pierīgas reģions</c:v>
                </c:pt>
                <c:pt idx="2">
                  <c:v>Kurzemes reģions</c:v>
                </c:pt>
                <c:pt idx="3">
                  <c:v>Vidzemes reģions</c:v>
                </c:pt>
                <c:pt idx="4">
                  <c:v>Zemgales reģions</c:v>
                </c:pt>
                <c:pt idx="5">
                  <c:v>Latgales reģions</c:v>
                </c:pt>
              </c:strCache>
            </c:strRef>
          </c:cat>
          <c:val>
            <c:numRef>
              <c:f>IKG10_110!$C$5:$C$10</c:f>
              <c:numCache>
                <c:formatCode>0%</c:formatCode>
                <c:ptCount val="6"/>
                <c:pt idx="0">
                  <c:v>1.7692008303061757</c:v>
                </c:pt>
                <c:pt idx="1">
                  <c:v>0.75077841203943985</c:v>
                </c:pt>
                <c:pt idx="2">
                  <c:v>0.76855215360664242</c:v>
                </c:pt>
                <c:pt idx="3">
                  <c:v>0.6063829787234043</c:v>
                </c:pt>
                <c:pt idx="4">
                  <c:v>0.60884795018162963</c:v>
                </c:pt>
                <c:pt idx="5">
                  <c:v>0.46004151530877019</c:v>
                </c:pt>
              </c:numCache>
            </c:numRef>
          </c:val>
          <c:extLst xmlns:c16r2="http://schemas.microsoft.com/office/drawing/2015/06/chart">
            <c:ext xmlns:c16="http://schemas.microsoft.com/office/drawing/2014/chart" uri="{C3380CC4-5D6E-409C-BE32-E72D297353CC}">
              <c16:uniqueId val="{00000000-F82F-4CFD-8A5A-A40529FE064D}"/>
            </c:ext>
          </c:extLst>
        </c:ser>
        <c:ser>
          <c:idx val="2"/>
          <c:order val="2"/>
          <c:tx>
            <c:strRef>
              <c:f>IKG10_110!$D$4</c:f>
              <c:strCache>
                <c:ptCount val="1"/>
                <c:pt idx="0">
                  <c:v>Starpība no Latvijas vidējā 2016</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v-LV"/>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IKG10_110!$A$5:$A$10</c:f>
              <c:strCache>
                <c:ptCount val="6"/>
                <c:pt idx="0">
                  <c:v>Rīgas reģions</c:v>
                </c:pt>
                <c:pt idx="1">
                  <c:v>Pierīgas reģions</c:v>
                </c:pt>
                <c:pt idx="2">
                  <c:v>Kurzemes reģions</c:v>
                </c:pt>
                <c:pt idx="3">
                  <c:v>Vidzemes reģions</c:v>
                </c:pt>
                <c:pt idx="4">
                  <c:v>Zemgales reģions</c:v>
                </c:pt>
                <c:pt idx="5">
                  <c:v>Latgales reģions</c:v>
                </c:pt>
              </c:strCache>
            </c:strRef>
          </c:cat>
          <c:val>
            <c:numRef>
              <c:f>IKG10_110!$D$5:$D$10</c:f>
              <c:numCache>
                <c:formatCode>0%</c:formatCode>
                <c:ptCount val="6"/>
                <c:pt idx="0">
                  <c:v>1.6494248376242271</c:v>
                </c:pt>
                <c:pt idx="1">
                  <c:v>0.81735660067297911</c:v>
                </c:pt>
                <c:pt idx="2">
                  <c:v>0.74379841928163404</c:v>
                </c:pt>
                <c:pt idx="3">
                  <c:v>0.65764144299240967</c:v>
                </c:pt>
                <c:pt idx="4">
                  <c:v>0.62962673135613123</c:v>
                </c:pt>
                <c:pt idx="5">
                  <c:v>0.50989905313404815</c:v>
                </c:pt>
              </c:numCache>
            </c:numRef>
          </c:val>
          <c:extLst xmlns:c16r2="http://schemas.microsoft.com/office/drawing/2015/06/chart">
            <c:ext xmlns:c16="http://schemas.microsoft.com/office/drawing/2014/chart" uri="{C3380CC4-5D6E-409C-BE32-E72D297353CC}">
              <c16:uniqueId val="{00000001-F82F-4CFD-8A5A-A40529FE064D}"/>
            </c:ext>
          </c:extLst>
        </c:ser>
        <c:dLbls>
          <c:showLegendKey val="0"/>
          <c:showVal val="1"/>
          <c:showCatName val="0"/>
          <c:showSerName val="0"/>
          <c:showPercent val="0"/>
          <c:showBubbleSize val="0"/>
        </c:dLbls>
        <c:gapWidth val="219"/>
        <c:overlap val="-27"/>
        <c:axId val="341165496"/>
        <c:axId val="342821064"/>
      </c:barChart>
      <c:lineChart>
        <c:grouping val="standard"/>
        <c:varyColors val="0"/>
        <c:ser>
          <c:idx val="0"/>
          <c:order val="0"/>
          <c:tx>
            <c:strRef>
              <c:f>IKG10_110!$B$4</c:f>
              <c:strCache>
                <c:ptCount val="1"/>
                <c:pt idx="0">
                  <c:v>Pieaugums pret vidējo Latvijas līmeni  2006-2016</c:v>
                </c:pt>
              </c:strCache>
            </c:strRef>
          </c:tx>
          <c:spPr>
            <a:ln w="28575" cap="rnd">
              <a:solidFill>
                <a:schemeClr val="accent1"/>
              </a:solidFill>
              <a:round/>
            </a:ln>
            <a:effectLst/>
          </c:spPr>
          <c:marker>
            <c:symbol val="none"/>
          </c:marker>
          <c:dLbls>
            <c:dLbl>
              <c:idx val="2"/>
              <c:layout>
                <c:manualLayout>
                  <c:x val="-1.9889502762430945E-2"/>
                  <c:y val="-8.7962962962962993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2-F82F-4CFD-8A5A-A40529FE064D}"/>
                </c:ex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v-LV"/>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IKG10_110!$A$5:$A$10</c:f>
              <c:strCache>
                <c:ptCount val="6"/>
                <c:pt idx="0">
                  <c:v>Rīgas reģions</c:v>
                </c:pt>
                <c:pt idx="1">
                  <c:v>Pierīgas reģions</c:v>
                </c:pt>
                <c:pt idx="2">
                  <c:v>Kurzemes reģions</c:v>
                </c:pt>
                <c:pt idx="3">
                  <c:v>Vidzemes reģions</c:v>
                </c:pt>
                <c:pt idx="4">
                  <c:v>Zemgales reģions</c:v>
                </c:pt>
                <c:pt idx="5">
                  <c:v>Latgales reģions</c:v>
                </c:pt>
              </c:strCache>
            </c:strRef>
          </c:cat>
          <c:val>
            <c:numRef>
              <c:f>IKG10_110!$B$5:$B$10</c:f>
              <c:numCache>
                <c:formatCode>0%</c:formatCode>
                <c:ptCount val="6"/>
                <c:pt idx="0">
                  <c:v>0.93279895580330574</c:v>
                </c:pt>
                <c:pt idx="1">
                  <c:v>1.0892622519060524</c:v>
                </c:pt>
                <c:pt idx="2">
                  <c:v>0.96831032547859297</c:v>
                </c:pt>
                <c:pt idx="3">
                  <c:v>1.085112652098474</c:v>
                </c:pt>
                <c:pt idx="4">
                  <c:v>1.0346821708676146</c:v>
                </c:pt>
                <c:pt idx="5">
                  <c:v>1.108970097632257</c:v>
                </c:pt>
              </c:numCache>
            </c:numRef>
          </c:val>
          <c:smooth val="0"/>
          <c:extLst xmlns:c16r2="http://schemas.microsoft.com/office/drawing/2015/06/chart">
            <c:ext xmlns:c16="http://schemas.microsoft.com/office/drawing/2014/chart" uri="{C3380CC4-5D6E-409C-BE32-E72D297353CC}">
              <c16:uniqueId val="{00000003-F82F-4CFD-8A5A-A40529FE064D}"/>
            </c:ext>
          </c:extLst>
        </c:ser>
        <c:ser>
          <c:idx val="3"/>
          <c:order val="3"/>
          <c:tx>
            <c:strRef>
              <c:f>IKG10_110!$E$4</c:f>
              <c:strCache>
                <c:ptCount val="1"/>
                <c:pt idx="0">
                  <c:v>Latvijas vidējais </c:v>
                </c:pt>
              </c:strCache>
            </c:strRef>
          </c:tx>
          <c:spPr>
            <a:ln w="28575" cap="rnd">
              <a:solidFill>
                <a:schemeClr val="accent4"/>
              </a:solidFill>
              <a:round/>
            </a:ln>
            <a:effectLst/>
          </c:spPr>
          <c:marker>
            <c:symbol val="none"/>
          </c:marker>
          <c:dLbls>
            <c:delete val="1"/>
          </c:dLbls>
          <c:cat>
            <c:strRef>
              <c:f>IKG10_110!$A$5:$A$10</c:f>
              <c:strCache>
                <c:ptCount val="6"/>
                <c:pt idx="0">
                  <c:v>Rīgas reģions</c:v>
                </c:pt>
                <c:pt idx="1">
                  <c:v>Pierīgas reģions</c:v>
                </c:pt>
                <c:pt idx="2">
                  <c:v>Kurzemes reģions</c:v>
                </c:pt>
                <c:pt idx="3">
                  <c:v>Vidzemes reģions</c:v>
                </c:pt>
                <c:pt idx="4">
                  <c:v>Zemgales reģions</c:v>
                </c:pt>
                <c:pt idx="5">
                  <c:v>Latgales reģions</c:v>
                </c:pt>
              </c:strCache>
            </c:strRef>
          </c:cat>
          <c:val>
            <c:numRef>
              <c:f>IKG10_110!$E$5:$E$10</c:f>
              <c:numCache>
                <c:formatCode>0%</c:formatCode>
                <c:ptCount val="6"/>
                <c:pt idx="0">
                  <c:v>1</c:v>
                </c:pt>
                <c:pt idx="1">
                  <c:v>1</c:v>
                </c:pt>
                <c:pt idx="2">
                  <c:v>1</c:v>
                </c:pt>
                <c:pt idx="3">
                  <c:v>1</c:v>
                </c:pt>
                <c:pt idx="4">
                  <c:v>1</c:v>
                </c:pt>
                <c:pt idx="5">
                  <c:v>1</c:v>
                </c:pt>
              </c:numCache>
            </c:numRef>
          </c:val>
          <c:smooth val="0"/>
          <c:extLst xmlns:c16r2="http://schemas.microsoft.com/office/drawing/2015/06/chart">
            <c:ext xmlns:c16="http://schemas.microsoft.com/office/drawing/2014/chart" uri="{C3380CC4-5D6E-409C-BE32-E72D297353CC}">
              <c16:uniqueId val="{00000004-F82F-4CFD-8A5A-A40529FE064D}"/>
            </c:ext>
          </c:extLst>
        </c:ser>
        <c:dLbls>
          <c:showLegendKey val="0"/>
          <c:showVal val="1"/>
          <c:showCatName val="0"/>
          <c:showSerName val="0"/>
          <c:showPercent val="0"/>
          <c:showBubbleSize val="0"/>
        </c:dLbls>
        <c:marker val="1"/>
        <c:smooth val="0"/>
        <c:axId val="342755704"/>
        <c:axId val="305993592"/>
      </c:lineChart>
      <c:catAx>
        <c:axId val="3411654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lv-LV"/>
          </a:p>
        </c:txPr>
        <c:crossAx val="342821064"/>
        <c:crosses val="autoZero"/>
        <c:auto val="1"/>
        <c:lblAlgn val="ctr"/>
        <c:lblOffset val="100"/>
        <c:noMultiLvlLbl val="0"/>
      </c:catAx>
      <c:valAx>
        <c:axId val="34282106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lv-LV"/>
          </a:p>
        </c:txPr>
        <c:crossAx val="341165496"/>
        <c:crosses val="autoZero"/>
        <c:crossBetween val="between"/>
      </c:valAx>
      <c:valAx>
        <c:axId val="305993592"/>
        <c:scaling>
          <c:orientation val="minMax"/>
        </c:scaling>
        <c:delete val="0"/>
        <c:axPos val="r"/>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lv-LV"/>
          </a:p>
        </c:txPr>
        <c:crossAx val="342755704"/>
        <c:crosses val="max"/>
        <c:crossBetween val="between"/>
      </c:valAx>
      <c:catAx>
        <c:axId val="342755704"/>
        <c:scaling>
          <c:orientation val="minMax"/>
        </c:scaling>
        <c:delete val="1"/>
        <c:axPos val="b"/>
        <c:numFmt formatCode="General" sourceLinked="1"/>
        <c:majorTickMark val="out"/>
        <c:minorTickMark val="none"/>
        <c:tickLblPos val="none"/>
        <c:crossAx val="305993592"/>
        <c:crosses val="autoZero"/>
        <c:auto val="1"/>
        <c:lblAlgn val="ctr"/>
        <c:lblOffset val="100"/>
        <c:noMultiLvlLbl val="0"/>
      </c:catAx>
      <c:spPr>
        <a:noFill/>
        <a:ln>
          <a:noFill/>
        </a:ln>
        <a:effectLst/>
      </c:spPr>
    </c:plotArea>
    <c:legend>
      <c:legendPos val="r"/>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lv-LV"/>
        </a:p>
      </c:txPr>
    </c:legend>
    <c:plotVisOnly val="1"/>
    <c:dispBlanksAs val="gap"/>
    <c:showDLblsOverMax val="0"/>
  </c:chart>
  <c:spPr>
    <a:noFill/>
    <a:ln>
      <a:noFill/>
    </a:ln>
    <a:effectLst/>
  </c:spPr>
  <c:txPr>
    <a:bodyPr/>
    <a:lstStyle/>
    <a:p>
      <a:pPr>
        <a:defRPr/>
      </a:pPr>
      <a:endParaRPr lang="lv-LV"/>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0" i="0" u="none" strike="noStrike" kern="1200" spc="0" baseline="0">
                <a:solidFill>
                  <a:schemeClr val="tx1"/>
                </a:solidFill>
                <a:latin typeface="Times New Roman" panose="02020603050405020304" pitchFamily="18" charset="0"/>
                <a:ea typeface="+mn-ea"/>
                <a:cs typeface="Times New Roman" panose="02020603050405020304" pitchFamily="18" charset="0"/>
              </a:defRPr>
            </a:pPr>
            <a:r>
              <a:rPr lang="lv-LV" sz="1200"/>
              <a:t>Iedzīvotāju skaita izmaiņas un ietekme uz pašvaldību budžetu</a:t>
            </a:r>
          </a:p>
        </c:rich>
      </c:tx>
      <c:layout/>
      <c:overlay val="0"/>
      <c:spPr>
        <a:noFill/>
        <a:ln>
          <a:noFill/>
        </a:ln>
        <a:effectLst/>
      </c:spPr>
      <c:txPr>
        <a:bodyPr rot="0" spcFirstLastPara="1" vertOverflow="ellipsis" vert="horz" wrap="square" anchor="ctr" anchorCtr="1"/>
        <a:lstStyle/>
        <a:p>
          <a:pPr>
            <a:defRPr sz="1200" b="0" i="0" u="none" strike="noStrike" kern="1200" spc="0" baseline="0">
              <a:solidFill>
                <a:schemeClr val="tx1"/>
              </a:solidFill>
              <a:latin typeface="Times New Roman" panose="02020603050405020304" pitchFamily="18" charset="0"/>
              <a:ea typeface="+mn-ea"/>
              <a:cs typeface="Times New Roman" panose="02020603050405020304" pitchFamily="18" charset="0"/>
            </a:defRPr>
          </a:pPr>
          <a:endParaRPr lang="lv-LV"/>
        </a:p>
      </c:txPr>
    </c:title>
    <c:autoTitleDeleted val="0"/>
    <c:plotArea>
      <c:layout/>
      <c:barChart>
        <c:barDir val="col"/>
        <c:grouping val="clustered"/>
        <c:varyColors val="0"/>
        <c:ser>
          <c:idx val="0"/>
          <c:order val="0"/>
          <c:tx>
            <c:strRef>
              <c:f>Variants_2!$B$1</c:f>
              <c:strCache>
                <c:ptCount val="1"/>
                <c:pt idx="0">
                  <c:v>IIN un NĪN ieņēmumi pašvaldību budžetā uz 1 iedz., euro (2018)</c:v>
                </c:pt>
              </c:strCache>
            </c:strRef>
          </c:tx>
          <c:spPr>
            <a:solidFill>
              <a:schemeClr val="bg1">
                <a:lumMod val="65000"/>
              </a:schemeClr>
            </a:solidFill>
            <a:ln>
              <a:solidFill>
                <a:schemeClr val="bg1">
                  <a:lumMod val="65000"/>
                </a:schemeClr>
              </a:solid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lv-LV"/>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Variants_2!$A$2:$A$7</c:f>
              <c:strCache>
                <c:ptCount val="6"/>
                <c:pt idx="0">
                  <c:v>Rīga</c:v>
                </c:pt>
                <c:pt idx="1">
                  <c:v>Pierīga</c:v>
                </c:pt>
                <c:pt idx="2">
                  <c:v>Vidzeme</c:v>
                </c:pt>
                <c:pt idx="3">
                  <c:v>Kurzeme</c:v>
                </c:pt>
                <c:pt idx="4">
                  <c:v>Zemgale</c:v>
                </c:pt>
                <c:pt idx="5">
                  <c:v>Latgale</c:v>
                </c:pt>
              </c:strCache>
            </c:strRef>
          </c:cat>
          <c:val>
            <c:numRef>
              <c:f>Variants_2!$B$2:$B$7</c:f>
              <c:numCache>
                <c:formatCode>0</c:formatCode>
                <c:ptCount val="6"/>
                <c:pt idx="0">
                  <c:v>977.27</c:v>
                </c:pt>
                <c:pt idx="1">
                  <c:v>835.97</c:v>
                </c:pt>
                <c:pt idx="2">
                  <c:v>569.41</c:v>
                </c:pt>
                <c:pt idx="3">
                  <c:v>578.91999999999996</c:v>
                </c:pt>
                <c:pt idx="4">
                  <c:v>615.14</c:v>
                </c:pt>
                <c:pt idx="5">
                  <c:v>422.77</c:v>
                </c:pt>
              </c:numCache>
            </c:numRef>
          </c:val>
          <c:extLst xmlns:c16r2="http://schemas.microsoft.com/office/drawing/2015/06/chart">
            <c:ext xmlns:c16="http://schemas.microsoft.com/office/drawing/2014/chart" uri="{C3380CC4-5D6E-409C-BE32-E72D297353CC}">
              <c16:uniqueId val="{00000000-D5F3-4A47-A2A9-B578D1C4A901}"/>
            </c:ext>
          </c:extLst>
        </c:ser>
        <c:dLbls>
          <c:showLegendKey val="0"/>
          <c:showVal val="0"/>
          <c:showCatName val="0"/>
          <c:showSerName val="0"/>
          <c:showPercent val="0"/>
          <c:showBubbleSize val="0"/>
        </c:dLbls>
        <c:gapWidth val="150"/>
        <c:axId val="342754136"/>
        <c:axId val="342753352"/>
      </c:barChart>
      <c:lineChart>
        <c:grouping val="standard"/>
        <c:varyColors val="0"/>
        <c:ser>
          <c:idx val="1"/>
          <c:order val="1"/>
          <c:tx>
            <c:strRef>
              <c:f>Variants_2!$C$1</c:f>
              <c:strCache>
                <c:ptCount val="1"/>
                <c:pt idx="0">
                  <c:v>PFIS dotācijas % īpatsvars pašvaldību budžetā</c:v>
                </c:pt>
              </c:strCache>
            </c:strRef>
          </c:tx>
          <c:spPr>
            <a:ln w="28575" cap="rnd">
              <a:solidFill>
                <a:srgbClr val="00B050"/>
              </a:solidFill>
              <a:round/>
            </a:ln>
            <a:effectLst/>
          </c:spPr>
          <c:marker>
            <c:symbol val="none"/>
          </c:marker>
          <c:cat>
            <c:strRef>
              <c:f>Variants_2!$A$2:$A$7</c:f>
              <c:strCache>
                <c:ptCount val="6"/>
                <c:pt idx="0">
                  <c:v>Rīga</c:v>
                </c:pt>
                <c:pt idx="1">
                  <c:v>Pierīga</c:v>
                </c:pt>
                <c:pt idx="2">
                  <c:v>Vidzeme</c:v>
                </c:pt>
                <c:pt idx="3">
                  <c:v>Kurzeme</c:v>
                </c:pt>
                <c:pt idx="4">
                  <c:v>Zemgale</c:v>
                </c:pt>
                <c:pt idx="5">
                  <c:v>Latgale</c:v>
                </c:pt>
              </c:strCache>
            </c:strRef>
          </c:cat>
          <c:val>
            <c:numRef>
              <c:f>Variants_2!$C$2:$C$7</c:f>
              <c:numCache>
                <c:formatCode>0%</c:formatCode>
                <c:ptCount val="6"/>
                <c:pt idx="0">
                  <c:v>0</c:v>
                </c:pt>
                <c:pt idx="1">
                  <c:v>3.61E-2</c:v>
                </c:pt>
                <c:pt idx="2">
                  <c:v>0.13059999999999999</c:v>
                </c:pt>
                <c:pt idx="3">
                  <c:v>0.14219999999999999</c:v>
                </c:pt>
                <c:pt idx="4">
                  <c:v>0.1041</c:v>
                </c:pt>
                <c:pt idx="5">
                  <c:v>0.21460000000000001</c:v>
                </c:pt>
              </c:numCache>
            </c:numRef>
          </c:val>
          <c:smooth val="0"/>
          <c:extLst xmlns:c16r2="http://schemas.microsoft.com/office/drawing/2015/06/chart">
            <c:ext xmlns:c16="http://schemas.microsoft.com/office/drawing/2014/chart" uri="{C3380CC4-5D6E-409C-BE32-E72D297353CC}">
              <c16:uniqueId val="{00000001-D5F3-4A47-A2A9-B578D1C4A901}"/>
            </c:ext>
          </c:extLst>
        </c:ser>
        <c:ser>
          <c:idx val="2"/>
          <c:order val="2"/>
          <c:tx>
            <c:strRef>
              <c:f>Variants_2!$D$1</c:f>
              <c:strCache>
                <c:ptCount val="1"/>
                <c:pt idx="0">
                  <c:v>Iedzīvotāju skaita izmaiņas (samazinājums) 2008.-2018.g., %</c:v>
                </c:pt>
              </c:strCache>
            </c:strRef>
          </c:tx>
          <c:spPr>
            <a:ln w="28575" cap="rnd">
              <a:solidFill>
                <a:schemeClr val="accent2"/>
              </a:solidFill>
              <a:round/>
            </a:ln>
            <a:effectLst/>
          </c:spPr>
          <c:marker>
            <c:symbol val="none"/>
          </c:marker>
          <c:dLbls>
            <c:dLbl>
              <c:idx val="0"/>
              <c:layout/>
              <c:tx>
                <c:rich>
                  <a:bodyPr/>
                  <a:lstStyle/>
                  <a:p>
                    <a:fld id="{8E1243F7-1B5E-4B0B-A2CC-34849C6CF3B0}" type="VALUE">
                      <a:rPr lang="en-US"/>
                      <a:pPr/>
                      <a:t>[VALUE]</a:t>
                    </a:fld>
                    <a:endParaRPr lang="lv-LV"/>
                  </a:p>
                </c:rich>
              </c:tx>
              <c:dLblPos val="b"/>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2-D5F3-4A47-A2A9-B578D1C4A901}"/>
                </c:ext>
                <c:ext xmlns:c15="http://schemas.microsoft.com/office/drawing/2012/chart" uri="{CE6537A1-D6FC-4f65-9D91-7224C49458BB}">
                  <c15:layout/>
                  <c15:dlblFieldTable/>
                  <c15:showDataLabelsRange val="0"/>
                </c:ext>
              </c:extLst>
            </c:dLbl>
            <c:dLbl>
              <c:idx val="1"/>
              <c:layout>
                <c:manualLayout>
                  <c:x val="-3.8212567442560449E-2"/>
                  <c:y val="5.579134968013634E-2"/>
                </c:manualLayout>
              </c:layout>
              <c:tx>
                <c:rich>
                  <a:bodyPr/>
                  <a:lstStyle/>
                  <a:p>
                    <a:fld id="{895FC835-2E3D-4EAB-8A80-6C33CC286F5F}" type="VALUE">
                      <a:rPr lang="en-US"/>
                      <a:pPr/>
                      <a:t>[VALUE]</a:t>
                    </a:fld>
                    <a:endParaRPr lang="lv-LV"/>
                  </a:p>
                </c:rich>
              </c:tx>
              <c:dLblPos val="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3-D5F3-4A47-A2A9-B578D1C4A901}"/>
                </c:ext>
                <c:ext xmlns:c15="http://schemas.microsoft.com/office/drawing/2012/chart" uri="{CE6537A1-D6FC-4f65-9D91-7224C49458BB}">
                  <c15:layout/>
                  <c15:dlblFieldTable/>
                  <c15:showDataLabelsRange val="0"/>
                </c:ext>
              </c:extLst>
            </c:dLbl>
            <c:dLbl>
              <c:idx val="2"/>
              <c:layout/>
              <c:tx>
                <c:rich>
                  <a:bodyPr/>
                  <a:lstStyle/>
                  <a:p>
                    <a:fld id="{DC6173BA-0F2D-46CD-8C41-582250E4A941}" type="VALUE">
                      <a:rPr lang="en-US"/>
                      <a:pPr/>
                      <a:t>[VALUE]</a:t>
                    </a:fld>
                    <a:endParaRPr lang="lv-LV"/>
                  </a:p>
                </c:rich>
              </c:tx>
              <c:dLblPos val="b"/>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4-D5F3-4A47-A2A9-B578D1C4A901}"/>
                </c:ext>
                <c:ext xmlns:c15="http://schemas.microsoft.com/office/drawing/2012/chart" uri="{CE6537A1-D6FC-4f65-9D91-7224C49458BB}">
                  <c15:layout/>
                  <c15:dlblFieldTable/>
                  <c15:showDataLabelsRange val="0"/>
                </c:ext>
              </c:extLst>
            </c:dLbl>
            <c:dLbl>
              <c:idx val="3"/>
              <c:layout/>
              <c:tx>
                <c:rich>
                  <a:bodyPr/>
                  <a:lstStyle/>
                  <a:p>
                    <a:fld id="{3BB72305-4FA6-4CDE-BC5F-9730527B73FE}" type="VALUE">
                      <a:rPr lang="en-US"/>
                      <a:pPr/>
                      <a:t>[VALUE]</a:t>
                    </a:fld>
                    <a:endParaRPr lang="lv-LV"/>
                  </a:p>
                </c:rich>
              </c:tx>
              <c:dLblPos val="b"/>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5-D5F3-4A47-A2A9-B578D1C4A901}"/>
                </c:ext>
                <c:ext xmlns:c15="http://schemas.microsoft.com/office/drawing/2012/chart" uri="{CE6537A1-D6FC-4f65-9D91-7224C49458BB}">
                  <c15:layout/>
                  <c15:dlblFieldTable/>
                  <c15:showDataLabelsRange val="0"/>
                </c:ext>
              </c:extLst>
            </c:dLbl>
            <c:dLbl>
              <c:idx val="4"/>
              <c:layout/>
              <c:tx>
                <c:rich>
                  <a:bodyPr/>
                  <a:lstStyle/>
                  <a:p>
                    <a:fld id="{33817496-F75D-458C-ADEB-96BB6349A3AB}" type="VALUE">
                      <a:rPr lang="en-US"/>
                      <a:pPr/>
                      <a:t>[VALUE]</a:t>
                    </a:fld>
                    <a:endParaRPr lang="lv-LV"/>
                  </a:p>
                </c:rich>
              </c:tx>
              <c:dLblPos val="b"/>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6-D5F3-4A47-A2A9-B578D1C4A901}"/>
                </c:ext>
                <c:ext xmlns:c15="http://schemas.microsoft.com/office/drawing/2012/chart" uri="{CE6537A1-D6FC-4f65-9D91-7224C49458BB}">
                  <c15:layout/>
                  <c15:dlblFieldTable/>
                  <c15:showDataLabelsRange val="0"/>
                </c:ext>
              </c:extLst>
            </c:dLbl>
            <c:dLbl>
              <c:idx val="5"/>
              <c:layout/>
              <c:tx>
                <c:rich>
                  <a:bodyPr/>
                  <a:lstStyle/>
                  <a:p>
                    <a:fld id="{0AF23C15-FD57-4C6D-816A-7284BF2CFBD4}" type="VALUE">
                      <a:rPr lang="en-US"/>
                      <a:pPr/>
                      <a:t>[VALUE]</a:t>
                    </a:fld>
                    <a:endParaRPr lang="lv-LV"/>
                  </a:p>
                </c:rich>
              </c:tx>
              <c:dLblPos val="b"/>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7-D5F3-4A47-A2A9-B578D1C4A901}"/>
                </c:ext>
                <c:ext xmlns:c15="http://schemas.microsoft.com/office/drawing/2012/chart" uri="{CE6537A1-D6FC-4f65-9D91-7224C49458BB}">
                  <c15:layout/>
                  <c15:dlblFieldTable/>
                  <c15:showDataLabelsRange val="0"/>
                </c:ext>
              </c:extLst>
            </c:dLbl>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lv-LV"/>
              </a:p>
            </c:txPr>
            <c:dLblPos val="b"/>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Variants_2!$A$2:$A$7</c:f>
              <c:strCache>
                <c:ptCount val="6"/>
                <c:pt idx="0">
                  <c:v>Rīga</c:v>
                </c:pt>
                <c:pt idx="1">
                  <c:v>Pierīga</c:v>
                </c:pt>
                <c:pt idx="2">
                  <c:v>Vidzeme</c:v>
                </c:pt>
                <c:pt idx="3">
                  <c:v>Kurzeme</c:v>
                </c:pt>
                <c:pt idx="4">
                  <c:v>Zemgale</c:v>
                </c:pt>
                <c:pt idx="5">
                  <c:v>Latgale</c:v>
                </c:pt>
              </c:strCache>
            </c:strRef>
          </c:cat>
          <c:val>
            <c:numRef>
              <c:f>Variants_2!$D$2:$D$7</c:f>
              <c:numCache>
                <c:formatCode>0%</c:formatCode>
                <c:ptCount val="6"/>
                <c:pt idx="0">
                  <c:v>-9.2999999999999999E-2</c:v>
                </c:pt>
                <c:pt idx="1">
                  <c:v>-1.49E-2</c:v>
                </c:pt>
                <c:pt idx="2">
                  <c:v>-0.21179999999999999</c:v>
                </c:pt>
                <c:pt idx="3">
                  <c:v>-0.19589999999999999</c:v>
                </c:pt>
                <c:pt idx="4">
                  <c:v>-0.1648</c:v>
                </c:pt>
                <c:pt idx="5">
                  <c:v>-0.252</c:v>
                </c:pt>
              </c:numCache>
            </c:numRef>
          </c:val>
          <c:smooth val="0"/>
          <c:extLst xmlns:c16r2="http://schemas.microsoft.com/office/drawing/2015/06/chart">
            <c:ext xmlns:c16="http://schemas.microsoft.com/office/drawing/2014/chart" uri="{C3380CC4-5D6E-409C-BE32-E72D297353CC}">
              <c16:uniqueId val="{00000008-D5F3-4A47-A2A9-B578D1C4A901}"/>
            </c:ext>
          </c:extLst>
        </c:ser>
        <c:dLbls>
          <c:showLegendKey val="0"/>
          <c:showVal val="0"/>
          <c:showCatName val="0"/>
          <c:showSerName val="0"/>
          <c:showPercent val="0"/>
          <c:showBubbleSize val="0"/>
        </c:dLbls>
        <c:marker val="1"/>
        <c:smooth val="0"/>
        <c:axId val="342755312"/>
        <c:axId val="342751784"/>
      </c:lineChart>
      <c:catAx>
        <c:axId val="3427553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lv-LV"/>
          </a:p>
        </c:txPr>
        <c:crossAx val="342751784"/>
        <c:crosses val="autoZero"/>
        <c:auto val="1"/>
        <c:lblAlgn val="ctr"/>
        <c:lblOffset val="100"/>
        <c:noMultiLvlLbl val="0"/>
      </c:catAx>
      <c:valAx>
        <c:axId val="34275178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lv-LV"/>
          </a:p>
        </c:txPr>
        <c:crossAx val="342755312"/>
        <c:crosses val="autoZero"/>
        <c:crossBetween val="between"/>
      </c:valAx>
      <c:valAx>
        <c:axId val="342753352"/>
        <c:scaling>
          <c:orientation val="minMax"/>
          <c:max val="1000"/>
          <c:min val="-1000"/>
        </c:scaling>
        <c:delete val="0"/>
        <c:axPos val="r"/>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lv-LV"/>
          </a:p>
        </c:txPr>
        <c:crossAx val="342754136"/>
        <c:crosses val="max"/>
        <c:crossBetween val="between"/>
      </c:valAx>
      <c:catAx>
        <c:axId val="342754136"/>
        <c:scaling>
          <c:orientation val="minMax"/>
        </c:scaling>
        <c:delete val="1"/>
        <c:axPos val="b"/>
        <c:numFmt formatCode="General" sourceLinked="1"/>
        <c:majorTickMark val="none"/>
        <c:minorTickMark val="none"/>
        <c:tickLblPos val="nextTo"/>
        <c:crossAx val="342753352"/>
        <c:crosses val="autoZero"/>
        <c:auto val="1"/>
        <c:lblAlgn val="ctr"/>
        <c:lblOffset val="100"/>
        <c:noMultiLvlLbl val="0"/>
      </c:catAx>
      <c:spPr>
        <a:noFill/>
        <a:ln>
          <a:noFill/>
        </a:ln>
        <a:effectLst/>
      </c:spPr>
    </c:plotArea>
    <c:legend>
      <c:legendPos val="b"/>
      <c:layout>
        <c:manualLayout>
          <c:xMode val="edge"/>
          <c:yMode val="edge"/>
          <c:x val="0.13143513471072524"/>
          <c:y val="0.82598905231063746"/>
          <c:w val="0.73940893285775167"/>
          <c:h val="0.15184209492749301"/>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lv-LV"/>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solidFill>
            <a:schemeClr val="tx1"/>
          </a:solidFill>
          <a:latin typeface="Times New Roman" panose="02020603050405020304" pitchFamily="18" charset="0"/>
          <a:cs typeface="Times New Roman" panose="02020603050405020304" pitchFamily="18" charset="0"/>
        </a:defRPr>
      </a:pPr>
      <a:endParaRPr lang="lv-LV"/>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747949475065617"/>
          <c:y val="0.1876700600790541"/>
          <c:w val="0.51260866956848172"/>
          <c:h val="0.67864529961826248"/>
        </c:manualLayout>
      </c:layout>
      <c:lineChart>
        <c:grouping val="standard"/>
        <c:varyColors val="0"/>
        <c:ser>
          <c:idx val="0"/>
          <c:order val="0"/>
          <c:tx>
            <c:strRef>
              <c:f>LV!$A$3</c:f>
              <c:strCache>
                <c:ptCount val="1"/>
                <c:pt idx="0">
                  <c:v>Mērķis - vidējais IKP reģionos</c:v>
                </c:pt>
              </c:strCache>
            </c:strRef>
          </c:tx>
          <c:spPr>
            <a:ln w="38100" cap="rnd">
              <a:solidFill>
                <a:schemeClr val="accent1"/>
              </a:solidFill>
              <a:round/>
            </a:ln>
            <a:effectLst/>
          </c:spPr>
          <c:marker>
            <c:symbol val="none"/>
          </c:marker>
          <c:cat>
            <c:strRef>
              <c:f>LV!$B$2:$G$2</c:f>
              <c:strCache>
                <c:ptCount val="6"/>
                <c:pt idx="0">
                  <c:v>2020</c:v>
                </c:pt>
                <c:pt idx="1">
                  <c:v>10 gados</c:v>
                </c:pt>
                <c:pt idx="2">
                  <c:v>20 gados</c:v>
                </c:pt>
                <c:pt idx="3">
                  <c:v>30 gados </c:v>
                </c:pt>
                <c:pt idx="4">
                  <c:v>40 gados</c:v>
                </c:pt>
                <c:pt idx="5">
                  <c:v>50 gados</c:v>
                </c:pt>
              </c:strCache>
            </c:strRef>
          </c:cat>
          <c:val>
            <c:numRef>
              <c:f>LV!$B$3:$G$3</c:f>
              <c:numCache>
                <c:formatCode>0%</c:formatCode>
                <c:ptCount val="6"/>
                <c:pt idx="0">
                  <c:v>0.75</c:v>
                </c:pt>
                <c:pt idx="1">
                  <c:v>0.75</c:v>
                </c:pt>
                <c:pt idx="2">
                  <c:v>0.75</c:v>
                </c:pt>
                <c:pt idx="3">
                  <c:v>0.75</c:v>
                </c:pt>
                <c:pt idx="4">
                  <c:v>0.75</c:v>
                </c:pt>
                <c:pt idx="5">
                  <c:v>0.75</c:v>
                </c:pt>
              </c:numCache>
            </c:numRef>
          </c:val>
          <c:smooth val="0"/>
          <c:extLst xmlns:c16r2="http://schemas.microsoft.com/office/drawing/2015/06/chart">
            <c:ext xmlns:c16="http://schemas.microsoft.com/office/drawing/2014/chart" uri="{C3380CC4-5D6E-409C-BE32-E72D297353CC}">
              <c16:uniqueId val="{00000000-7FBD-402F-B8A7-650C10A6698E}"/>
            </c:ext>
          </c:extLst>
        </c:ser>
        <c:ser>
          <c:idx val="1"/>
          <c:order val="1"/>
          <c:tx>
            <c:strRef>
              <c:f>LV!$A$4</c:f>
              <c:strCache>
                <c:ptCount val="1"/>
                <c:pt idx="0">
                  <c:v>Esošais temps - reģionu vidējais IKP</c:v>
                </c:pt>
              </c:strCache>
            </c:strRef>
          </c:tx>
          <c:spPr>
            <a:ln w="95250" cap="rnd">
              <a:solidFill>
                <a:srgbClr val="C00000"/>
              </a:solidFill>
              <a:round/>
              <a:tailEnd type="triangle"/>
            </a:ln>
            <a:effectLst/>
          </c:spPr>
          <c:marker>
            <c:symbol val="none"/>
          </c:marker>
          <c:cat>
            <c:strRef>
              <c:f>LV!$B$2:$G$2</c:f>
              <c:strCache>
                <c:ptCount val="6"/>
                <c:pt idx="0">
                  <c:v>2020</c:v>
                </c:pt>
                <c:pt idx="1">
                  <c:v>10 gados</c:v>
                </c:pt>
                <c:pt idx="2">
                  <c:v>20 gados</c:v>
                </c:pt>
                <c:pt idx="3">
                  <c:v>30 gados </c:v>
                </c:pt>
                <c:pt idx="4">
                  <c:v>40 gados</c:v>
                </c:pt>
                <c:pt idx="5">
                  <c:v>50 gados</c:v>
                </c:pt>
              </c:strCache>
            </c:strRef>
          </c:cat>
          <c:val>
            <c:numRef>
              <c:f>LV!$B$4:$G$4</c:f>
              <c:numCache>
                <c:formatCode>0%</c:formatCode>
                <c:ptCount val="6"/>
                <c:pt idx="0">
                  <c:v>0.55000000000000004</c:v>
                </c:pt>
                <c:pt idx="1">
                  <c:v>0.59</c:v>
                </c:pt>
                <c:pt idx="2">
                  <c:v>0.63</c:v>
                </c:pt>
                <c:pt idx="3">
                  <c:v>0.67</c:v>
                </c:pt>
                <c:pt idx="4">
                  <c:v>0.71</c:v>
                </c:pt>
                <c:pt idx="5">
                  <c:v>0.75</c:v>
                </c:pt>
              </c:numCache>
            </c:numRef>
          </c:val>
          <c:smooth val="0"/>
          <c:extLst xmlns:c16r2="http://schemas.microsoft.com/office/drawing/2015/06/chart">
            <c:ext xmlns:c16="http://schemas.microsoft.com/office/drawing/2014/chart" uri="{C3380CC4-5D6E-409C-BE32-E72D297353CC}">
              <c16:uniqueId val="{00000001-7FBD-402F-B8A7-650C10A6698E}"/>
            </c:ext>
          </c:extLst>
        </c:ser>
        <c:ser>
          <c:idx val="2"/>
          <c:order val="2"/>
          <c:tx>
            <c:strRef>
              <c:f>LV!$A$5</c:f>
              <c:strCache>
                <c:ptCount val="1"/>
                <c:pt idx="0">
                  <c:v>Reģionālās politikas temps - reģionu vidējais IKP</c:v>
                </c:pt>
              </c:strCache>
            </c:strRef>
          </c:tx>
          <c:spPr>
            <a:ln w="95250" cap="rnd">
              <a:solidFill>
                <a:srgbClr val="00B050"/>
              </a:solidFill>
              <a:round/>
              <a:tailEnd type="triangle" w="med" len="med"/>
            </a:ln>
            <a:effectLst/>
          </c:spPr>
          <c:marker>
            <c:symbol val="none"/>
          </c:marker>
          <c:cat>
            <c:strRef>
              <c:f>LV!$B$2:$G$2</c:f>
              <c:strCache>
                <c:ptCount val="6"/>
                <c:pt idx="0">
                  <c:v>2020</c:v>
                </c:pt>
                <c:pt idx="1">
                  <c:v>10 gados</c:v>
                </c:pt>
                <c:pt idx="2">
                  <c:v>20 gados</c:v>
                </c:pt>
                <c:pt idx="3">
                  <c:v>30 gados </c:v>
                </c:pt>
                <c:pt idx="4">
                  <c:v>40 gados</c:v>
                </c:pt>
                <c:pt idx="5">
                  <c:v>50 gados</c:v>
                </c:pt>
              </c:strCache>
            </c:strRef>
          </c:cat>
          <c:val>
            <c:numRef>
              <c:f>LV!$B$5:$G$5</c:f>
              <c:numCache>
                <c:formatCode>0%</c:formatCode>
                <c:ptCount val="6"/>
                <c:pt idx="0">
                  <c:v>0.55000000000000004</c:v>
                </c:pt>
                <c:pt idx="1">
                  <c:v>0.65</c:v>
                </c:pt>
                <c:pt idx="2">
                  <c:v>0.75</c:v>
                </c:pt>
              </c:numCache>
            </c:numRef>
          </c:val>
          <c:smooth val="0"/>
          <c:extLst xmlns:c16r2="http://schemas.microsoft.com/office/drawing/2015/06/chart">
            <c:ext xmlns:c16="http://schemas.microsoft.com/office/drawing/2014/chart" uri="{C3380CC4-5D6E-409C-BE32-E72D297353CC}">
              <c16:uniqueId val="{00000002-7FBD-402F-B8A7-650C10A6698E}"/>
            </c:ext>
          </c:extLst>
        </c:ser>
        <c:dLbls>
          <c:showLegendKey val="0"/>
          <c:showVal val="0"/>
          <c:showCatName val="0"/>
          <c:showSerName val="0"/>
          <c:showPercent val="0"/>
          <c:showBubbleSize val="0"/>
        </c:dLbls>
        <c:smooth val="0"/>
        <c:axId val="342754528"/>
        <c:axId val="342756880"/>
      </c:lineChart>
      <c:catAx>
        <c:axId val="342754528"/>
        <c:scaling>
          <c:orientation val="minMax"/>
        </c:scaling>
        <c:delete val="0"/>
        <c:axPos val="b"/>
        <c:numFmt formatCode="General" sourceLinked="1"/>
        <c:majorTickMark val="cross"/>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1" u="none" strike="noStrike" kern="1200" baseline="0">
                <a:solidFill>
                  <a:schemeClr val="tx1"/>
                </a:solidFill>
                <a:latin typeface="Verdana" panose="020B0604030504040204" pitchFamily="34" charset="0"/>
                <a:ea typeface="Verdana" panose="020B0604030504040204" pitchFamily="34" charset="0"/>
                <a:cs typeface="+mn-cs"/>
              </a:defRPr>
            </a:pPr>
            <a:endParaRPr lang="lv-LV"/>
          </a:p>
        </c:txPr>
        <c:crossAx val="342756880"/>
        <c:crosses val="autoZero"/>
        <c:auto val="1"/>
        <c:lblAlgn val="ctr"/>
        <c:lblOffset val="100"/>
        <c:noMultiLvlLbl val="0"/>
      </c:catAx>
      <c:valAx>
        <c:axId val="342756880"/>
        <c:scaling>
          <c:orientation val="minMax"/>
          <c:min val="0.55000000000000004"/>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solidFill>
                    <a:latin typeface="Verdana" panose="020B0604030504040204" pitchFamily="34" charset="0"/>
                    <a:ea typeface="Verdana" panose="020B0604030504040204" pitchFamily="34" charset="0"/>
                    <a:cs typeface="+mn-cs"/>
                  </a:defRPr>
                </a:pPr>
                <a:r>
                  <a:rPr lang="lv-LV" sz="1200" b="1"/>
                  <a:t>IKP</a:t>
                </a:r>
              </a:p>
            </c:rich>
          </c:tx>
          <c:layout>
            <c:manualLayout>
              <c:xMode val="edge"/>
              <c:yMode val="edge"/>
              <c:x val="9.101049868766406E-3"/>
              <c:y val="0.40717432547267024"/>
            </c:manualLayout>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solidFill>
                  <a:latin typeface="Verdana" panose="020B0604030504040204" pitchFamily="34" charset="0"/>
                  <a:ea typeface="Verdana" panose="020B0604030504040204" pitchFamily="34" charset="0"/>
                  <a:cs typeface="+mn-cs"/>
                </a:defRPr>
              </a:pPr>
              <a:endParaRPr lang="lv-LV"/>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1" i="0" u="none" strike="noStrike" kern="1200" baseline="0">
                <a:solidFill>
                  <a:schemeClr val="tx1"/>
                </a:solidFill>
                <a:latin typeface="Verdana" panose="020B0604030504040204" pitchFamily="34" charset="0"/>
                <a:ea typeface="Verdana" panose="020B0604030504040204" pitchFamily="34" charset="0"/>
                <a:cs typeface="+mn-cs"/>
              </a:defRPr>
            </a:pPr>
            <a:endParaRPr lang="lv-LV"/>
          </a:p>
        </c:txPr>
        <c:crossAx val="342754528"/>
        <c:crosses val="autoZero"/>
        <c:crossBetween val="midCat"/>
      </c:valAx>
      <c:spPr>
        <a:noFill/>
        <a:ln>
          <a:noFill/>
        </a:ln>
        <a:effectLst/>
      </c:spPr>
    </c:plotArea>
    <c:legend>
      <c:legendPos val="r"/>
      <c:layout>
        <c:manualLayout>
          <c:xMode val="edge"/>
          <c:yMode val="edge"/>
          <c:x val="0.66683035905209487"/>
          <c:y val="0.27414759938963307"/>
          <c:w val="0.32059943191267942"/>
          <c:h val="0.52549327942949264"/>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Verdana" panose="020B0604030504040204" pitchFamily="34" charset="0"/>
              <a:ea typeface="Verdana" panose="020B0604030504040204" pitchFamily="34" charset="0"/>
              <a:cs typeface="+mn-cs"/>
            </a:defRPr>
          </a:pPr>
          <a:endParaRPr lang="lv-LV"/>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solidFill>
            <a:schemeClr val="tx1"/>
          </a:solidFill>
          <a:latin typeface="Verdana" panose="020B0604030504040204" pitchFamily="34" charset="0"/>
          <a:ea typeface="Verdana" panose="020B0604030504040204" pitchFamily="34" charset="0"/>
        </a:defRPr>
      </a:pPr>
      <a:endParaRPr lang="lv-LV"/>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32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06DA794-5D51-4A21-962A-95806DB37230}" type="doc">
      <dgm:prSet loTypeId="urn:microsoft.com/office/officeart/2005/8/layout/cycle7" loCatId="cycle" qsTypeId="urn:microsoft.com/office/officeart/2005/8/quickstyle/simple1" qsCatId="simple" csTypeId="urn:microsoft.com/office/officeart/2005/8/colors/accent1_2" csCatId="accent1" phldr="1"/>
      <dgm:spPr/>
      <dgm:t>
        <a:bodyPr/>
        <a:lstStyle/>
        <a:p>
          <a:endParaRPr lang="en-GB"/>
        </a:p>
      </dgm:t>
    </dgm:pt>
    <dgm:pt modelId="{E376BD61-CBA7-4B4A-B6BF-41654637D5D9}">
      <dgm:prSet phldrT="[Text]" custT="1"/>
      <dgm:spPr/>
      <dgm:t>
        <a:bodyPr/>
        <a:lstStyle/>
        <a:p>
          <a:pPr rtl="0"/>
          <a:r>
            <a:rPr lang="lv-LV" sz="1800" b="1" i="0" u="none" strike="noStrike" cap="none" spc="0" baseline="0" dirty="0">
              <a:solidFill>
                <a:srgbClr val="FFFFFF"/>
              </a:solidFill>
              <a:uFillTx/>
              <a:latin typeface="Verdana" panose="020B0604030504040204" pitchFamily="34" charset="0"/>
              <a:ea typeface="Verdana" panose="020B0604030504040204" pitchFamily="34" charset="0"/>
              <a:cs typeface="Verdana" panose="020B0604030504040204" pitchFamily="34" charset="0"/>
            </a:rPr>
            <a:t>Reģioni un pašvaldība kā attīstības virzītājs</a:t>
          </a:r>
          <a:endParaRPr lang="en-GB" sz="1800" b="1" dirty="0">
            <a:latin typeface="Verdana" panose="020B0604030504040204" pitchFamily="34" charset="0"/>
            <a:ea typeface="Verdana" panose="020B0604030504040204" pitchFamily="34" charset="0"/>
            <a:cs typeface="Verdana" panose="020B0604030504040204" pitchFamily="34" charset="0"/>
          </a:endParaRPr>
        </a:p>
      </dgm:t>
    </dgm:pt>
    <dgm:pt modelId="{ECB9B05F-60D8-4204-A588-194DD7179FA4}" type="parTrans" cxnId="{A691041C-2C93-4559-866D-F283B96D8CB3}">
      <dgm:prSet/>
      <dgm:spPr/>
      <dgm:t>
        <a:bodyPr/>
        <a:lstStyle/>
        <a:p>
          <a:endParaRPr lang="en-GB" sz="2000"/>
        </a:p>
      </dgm:t>
    </dgm:pt>
    <dgm:pt modelId="{D4F8A826-4B21-41C2-8470-C34EB957D5C4}" type="sibTrans" cxnId="{A691041C-2C93-4559-866D-F283B96D8CB3}">
      <dgm:prSet custT="1"/>
      <dgm:spPr/>
      <dgm:t>
        <a:bodyPr/>
        <a:lstStyle/>
        <a:p>
          <a:endParaRPr lang="en-GB" sz="4400"/>
        </a:p>
      </dgm:t>
    </dgm:pt>
    <dgm:pt modelId="{8735A93C-FE19-4526-A967-4F13B5E55C88}">
      <dgm:prSet phldrT="[Text]" custT="1"/>
      <dgm:spPr/>
      <dgm:t>
        <a:bodyPr/>
        <a:lstStyle/>
        <a:p>
          <a:r>
            <a:rPr lang="lv-LV" sz="1800" b="1" dirty="0">
              <a:latin typeface="Verdana" panose="020B0604030504040204" pitchFamily="34" charset="0"/>
              <a:ea typeface="Verdana" panose="020B0604030504040204" pitchFamily="34" charset="0"/>
              <a:cs typeface="Verdana" panose="020B0604030504040204" pitchFamily="34" charset="0"/>
            </a:rPr>
            <a:t>Pakalpojumu efektivitāte</a:t>
          </a:r>
          <a:endParaRPr lang="en-GB" sz="1800" b="1" dirty="0">
            <a:latin typeface="Verdana" panose="020B0604030504040204" pitchFamily="34" charset="0"/>
            <a:ea typeface="Verdana" panose="020B0604030504040204" pitchFamily="34" charset="0"/>
            <a:cs typeface="Verdana" panose="020B0604030504040204" pitchFamily="34" charset="0"/>
          </a:endParaRPr>
        </a:p>
      </dgm:t>
    </dgm:pt>
    <dgm:pt modelId="{3FF30DA7-26D2-43C2-B9E3-9F9A8C47A962}" type="parTrans" cxnId="{2CD8055C-7007-405C-AE33-7658FBB284C8}">
      <dgm:prSet/>
      <dgm:spPr/>
      <dgm:t>
        <a:bodyPr/>
        <a:lstStyle/>
        <a:p>
          <a:endParaRPr lang="en-GB" sz="2000"/>
        </a:p>
      </dgm:t>
    </dgm:pt>
    <dgm:pt modelId="{8E5D300B-06A6-4681-B6BE-2A81742E8B52}" type="sibTrans" cxnId="{2CD8055C-7007-405C-AE33-7658FBB284C8}">
      <dgm:prSet custT="1"/>
      <dgm:spPr>
        <a:noFill/>
      </dgm:spPr>
      <dgm:t>
        <a:bodyPr/>
        <a:lstStyle/>
        <a:p>
          <a:endParaRPr lang="en-GB" sz="1600"/>
        </a:p>
      </dgm:t>
    </dgm:pt>
    <dgm:pt modelId="{59B05F2F-B1E7-4350-A934-D48B450332B5}">
      <dgm:prSet phldrT="[Text]" custT="1"/>
      <dgm:spPr/>
      <dgm:t>
        <a:bodyPr/>
        <a:lstStyle/>
        <a:p>
          <a:r>
            <a:rPr lang="lv-LV" sz="1600" b="1" dirty="0">
              <a:latin typeface="Verdana" panose="020B0604030504040204" pitchFamily="34" charset="0"/>
              <a:ea typeface="Verdana" panose="020B0604030504040204" pitchFamily="34" charset="0"/>
              <a:cs typeface="Verdana" panose="020B0604030504040204" pitchFamily="34" charset="0"/>
            </a:rPr>
            <a:t>Uzņēmējdarbības vide reģionos</a:t>
          </a:r>
          <a:endParaRPr lang="en-GB" sz="1600" b="1" dirty="0">
            <a:latin typeface="Verdana" panose="020B0604030504040204" pitchFamily="34" charset="0"/>
            <a:ea typeface="Verdana" panose="020B0604030504040204" pitchFamily="34" charset="0"/>
            <a:cs typeface="Verdana" panose="020B0604030504040204" pitchFamily="34" charset="0"/>
          </a:endParaRPr>
        </a:p>
      </dgm:t>
    </dgm:pt>
    <dgm:pt modelId="{26C905D1-D9F7-4704-9EC2-2E8DC10CD2DE}" type="parTrans" cxnId="{B76003D8-CA57-40DD-8309-94D8EBBEE8D0}">
      <dgm:prSet/>
      <dgm:spPr/>
      <dgm:t>
        <a:bodyPr/>
        <a:lstStyle/>
        <a:p>
          <a:endParaRPr lang="en-GB" sz="2000"/>
        </a:p>
      </dgm:t>
    </dgm:pt>
    <dgm:pt modelId="{5A0F6A86-1894-4AA1-B058-E6EE9409F847}" type="sibTrans" cxnId="{B76003D8-CA57-40DD-8309-94D8EBBEE8D0}">
      <dgm:prSet custT="1"/>
      <dgm:spPr/>
      <dgm:t>
        <a:bodyPr/>
        <a:lstStyle/>
        <a:p>
          <a:endParaRPr lang="en-GB" sz="4400" dirty="0"/>
        </a:p>
      </dgm:t>
    </dgm:pt>
    <dgm:pt modelId="{5ECDDB68-5840-4EC4-8236-582975C88902}" type="pres">
      <dgm:prSet presAssocID="{806DA794-5D51-4A21-962A-95806DB37230}" presName="Name0" presStyleCnt="0">
        <dgm:presLayoutVars>
          <dgm:dir/>
          <dgm:resizeHandles val="exact"/>
        </dgm:presLayoutVars>
      </dgm:prSet>
      <dgm:spPr/>
      <dgm:t>
        <a:bodyPr/>
        <a:lstStyle/>
        <a:p>
          <a:endParaRPr lang="lv-LV"/>
        </a:p>
      </dgm:t>
    </dgm:pt>
    <dgm:pt modelId="{BA9FD485-8A5D-4AAF-A388-4C683E5EC93A}" type="pres">
      <dgm:prSet presAssocID="{E376BD61-CBA7-4B4A-B6BF-41654637D5D9}" presName="node" presStyleLbl="node1" presStyleIdx="0" presStyleCnt="3" custScaleX="142737" custScaleY="130886" custRadScaleRad="81185" custRadScaleInc="-1317">
        <dgm:presLayoutVars>
          <dgm:bulletEnabled val="1"/>
        </dgm:presLayoutVars>
      </dgm:prSet>
      <dgm:spPr/>
      <dgm:t>
        <a:bodyPr/>
        <a:lstStyle/>
        <a:p>
          <a:endParaRPr lang="lv-LV"/>
        </a:p>
      </dgm:t>
    </dgm:pt>
    <dgm:pt modelId="{16CB5888-C6B2-4B56-8E2D-F16B4321EBF7}" type="pres">
      <dgm:prSet presAssocID="{D4F8A826-4B21-41C2-8470-C34EB957D5C4}" presName="sibTrans" presStyleLbl="sibTrans2D1" presStyleIdx="0" presStyleCnt="3" custAng="16520318" custScaleX="205742" custScaleY="301464" custLinFactNeighborX="-19680" custLinFactNeighborY="10854"/>
      <dgm:spPr>
        <a:prstGeom prst="downArrow">
          <a:avLst/>
        </a:prstGeom>
      </dgm:spPr>
      <dgm:t>
        <a:bodyPr/>
        <a:lstStyle/>
        <a:p>
          <a:endParaRPr lang="lv-LV"/>
        </a:p>
      </dgm:t>
    </dgm:pt>
    <dgm:pt modelId="{378305E4-FB96-4463-AEAD-5F4C885394B9}" type="pres">
      <dgm:prSet presAssocID="{D4F8A826-4B21-41C2-8470-C34EB957D5C4}" presName="connectorText" presStyleLbl="sibTrans2D1" presStyleIdx="0" presStyleCnt="3"/>
      <dgm:spPr/>
      <dgm:t>
        <a:bodyPr/>
        <a:lstStyle/>
        <a:p>
          <a:endParaRPr lang="lv-LV"/>
        </a:p>
      </dgm:t>
    </dgm:pt>
    <dgm:pt modelId="{5AA9DB4C-20D7-418F-866D-ED6DA0A28DBE}" type="pres">
      <dgm:prSet presAssocID="{8735A93C-FE19-4526-A967-4F13B5E55C88}" presName="node" presStyleLbl="node1" presStyleIdx="1" presStyleCnt="3" custScaleX="198145" custRadScaleRad="118655" custRadScaleInc="-23446">
        <dgm:presLayoutVars>
          <dgm:bulletEnabled val="1"/>
        </dgm:presLayoutVars>
      </dgm:prSet>
      <dgm:spPr/>
      <dgm:t>
        <a:bodyPr/>
        <a:lstStyle/>
        <a:p>
          <a:endParaRPr lang="lv-LV"/>
        </a:p>
      </dgm:t>
    </dgm:pt>
    <dgm:pt modelId="{1D0B977E-773A-431C-A6E7-2457FFBDD939}" type="pres">
      <dgm:prSet presAssocID="{8E5D300B-06A6-4681-B6BE-2A81742E8B52}" presName="sibTrans" presStyleLbl="sibTrans2D1" presStyleIdx="1" presStyleCnt="3"/>
      <dgm:spPr/>
      <dgm:t>
        <a:bodyPr/>
        <a:lstStyle/>
        <a:p>
          <a:endParaRPr lang="lv-LV"/>
        </a:p>
      </dgm:t>
    </dgm:pt>
    <dgm:pt modelId="{0074A18D-1A44-4BA3-A148-06154C205544}" type="pres">
      <dgm:prSet presAssocID="{8E5D300B-06A6-4681-B6BE-2A81742E8B52}" presName="connectorText" presStyleLbl="sibTrans2D1" presStyleIdx="1" presStyleCnt="3"/>
      <dgm:spPr/>
      <dgm:t>
        <a:bodyPr/>
        <a:lstStyle/>
        <a:p>
          <a:endParaRPr lang="lv-LV"/>
        </a:p>
      </dgm:t>
    </dgm:pt>
    <dgm:pt modelId="{EAB0A3BE-D23F-433E-AD48-A2CA8815B6AC}" type="pres">
      <dgm:prSet presAssocID="{59B05F2F-B1E7-4350-A934-D48B450332B5}" presName="node" presStyleLbl="node1" presStyleIdx="2" presStyleCnt="3" custScaleX="146926" custRadScaleRad="98178" custRadScaleInc="17583">
        <dgm:presLayoutVars>
          <dgm:bulletEnabled val="1"/>
        </dgm:presLayoutVars>
      </dgm:prSet>
      <dgm:spPr/>
      <dgm:t>
        <a:bodyPr/>
        <a:lstStyle/>
        <a:p>
          <a:endParaRPr lang="lv-LV"/>
        </a:p>
      </dgm:t>
    </dgm:pt>
    <dgm:pt modelId="{7079C9D4-2EC5-4E82-BB76-60BA9641056D}" type="pres">
      <dgm:prSet presAssocID="{5A0F6A86-1894-4AA1-B058-E6EE9409F847}" presName="sibTrans" presStyleLbl="sibTrans2D1" presStyleIdx="2" presStyleCnt="3" custAng="5143296" custScaleX="229149" custScaleY="293267" custLinFactNeighborX="3932" custLinFactNeighborY="16261"/>
      <dgm:spPr>
        <a:prstGeom prst="downArrow">
          <a:avLst/>
        </a:prstGeom>
      </dgm:spPr>
      <dgm:t>
        <a:bodyPr/>
        <a:lstStyle/>
        <a:p>
          <a:endParaRPr lang="lv-LV"/>
        </a:p>
      </dgm:t>
    </dgm:pt>
    <dgm:pt modelId="{646D9B33-03BA-4284-8305-2BB16D3270AD}" type="pres">
      <dgm:prSet presAssocID="{5A0F6A86-1894-4AA1-B058-E6EE9409F847}" presName="connectorText" presStyleLbl="sibTrans2D1" presStyleIdx="2" presStyleCnt="3"/>
      <dgm:spPr/>
      <dgm:t>
        <a:bodyPr/>
        <a:lstStyle/>
        <a:p>
          <a:endParaRPr lang="lv-LV"/>
        </a:p>
      </dgm:t>
    </dgm:pt>
  </dgm:ptLst>
  <dgm:cxnLst>
    <dgm:cxn modelId="{FA8108A9-200F-43E1-AF9D-F926DF350CEC}" type="presOf" srcId="{D4F8A826-4B21-41C2-8470-C34EB957D5C4}" destId="{378305E4-FB96-4463-AEAD-5F4C885394B9}" srcOrd="1" destOrd="0" presId="urn:microsoft.com/office/officeart/2005/8/layout/cycle7"/>
    <dgm:cxn modelId="{A691041C-2C93-4559-866D-F283B96D8CB3}" srcId="{806DA794-5D51-4A21-962A-95806DB37230}" destId="{E376BD61-CBA7-4B4A-B6BF-41654637D5D9}" srcOrd="0" destOrd="0" parTransId="{ECB9B05F-60D8-4204-A588-194DD7179FA4}" sibTransId="{D4F8A826-4B21-41C2-8470-C34EB957D5C4}"/>
    <dgm:cxn modelId="{7E0FCD4B-75D8-4FEF-A55E-5E936F387492}" type="presOf" srcId="{8E5D300B-06A6-4681-B6BE-2A81742E8B52}" destId="{1D0B977E-773A-431C-A6E7-2457FFBDD939}" srcOrd="0" destOrd="0" presId="urn:microsoft.com/office/officeart/2005/8/layout/cycle7"/>
    <dgm:cxn modelId="{64B9414A-423D-416B-B6BF-69722668DCDF}" type="presOf" srcId="{8E5D300B-06A6-4681-B6BE-2A81742E8B52}" destId="{0074A18D-1A44-4BA3-A148-06154C205544}" srcOrd="1" destOrd="0" presId="urn:microsoft.com/office/officeart/2005/8/layout/cycle7"/>
    <dgm:cxn modelId="{E0A32EAA-A0BE-4FC3-A502-F18540AB2A21}" type="presOf" srcId="{D4F8A826-4B21-41C2-8470-C34EB957D5C4}" destId="{16CB5888-C6B2-4B56-8E2D-F16B4321EBF7}" srcOrd="0" destOrd="0" presId="urn:microsoft.com/office/officeart/2005/8/layout/cycle7"/>
    <dgm:cxn modelId="{70BD9CD2-FB0A-4ED4-815D-E21F20E17186}" type="presOf" srcId="{5A0F6A86-1894-4AA1-B058-E6EE9409F847}" destId="{7079C9D4-2EC5-4E82-BB76-60BA9641056D}" srcOrd="0" destOrd="0" presId="urn:microsoft.com/office/officeart/2005/8/layout/cycle7"/>
    <dgm:cxn modelId="{B7D98197-A6FB-476E-98FD-F75141D844CC}" type="presOf" srcId="{59B05F2F-B1E7-4350-A934-D48B450332B5}" destId="{EAB0A3BE-D23F-433E-AD48-A2CA8815B6AC}" srcOrd="0" destOrd="0" presId="urn:microsoft.com/office/officeart/2005/8/layout/cycle7"/>
    <dgm:cxn modelId="{48421DE4-FD9B-4264-9851-639D709D83CE}" type="presOf" srcId="{806DA794-5D51-4A21-962A-95806DB37230}" destId="{5ECDDB68-5840-4EC4-8236-582975C88902}" srcOrd="0" destOrd="0" presId="urn:microsoft.com/office/officeart/2005/8/layout/cycle7"/>
    <dgm:cxn modelId="{B76003D8-CA57-40DD-8309-94D8EBBEE8D0}" srcId="{806DA794-5D51-4A21-962A-95806DB37230}" destId="{59B05F2F-B1E7-4350-A934-D48B450332B5}" srcOrd="2" destOrd="0" parTransId="{26C905D1-D9F7-4704-9EC2-2E8DC10CD2DE}" sibTransId="{5A0F6A86-1894-4AA1-B058-E6EE9409F847}"/>
    <dgm:cxn modelId="{2CD8055C-7007-405C-AE33-7658FBB284C8}" srcId="{806DA794-5D51-4A21-962A-95806DB37230}" destId="{8735A93C-FE19-4526-A967-4F13B5E55C88}" srcOrd="1" destOrd="0" parTransId="{3FF30DA7-26D2-43C2-B9E3-9F9A8C47A962}" sibTransId="{8E5D300B-06A6-4681-B6BE-2A81742E8B52}"/>
    <dgm:cxn modelId="{26C9FE01-9B59-4773-8DA2-DE5D241C9B69}" type="presOf" srcId="{E376BD61-CBA7-4B4A-B6BF-41654637D5D9}" destId="{BA9FD485-8A5D-4AAF-A388-4C683E5EC93A}" srcOrd="0" destOrd="0" presId="urn:microsoft.com/office/officeart/2005/8/layout/cycle7"/>
    <dgm:cxn modelId="{D9E9492B-4551-4AA2-A9C9-FC0A99480CA0}" type="presOf" srcId="{8735A93C-FE19-4526-A967-4F13B5E55C88}" destId="{5AA9DB4C-20D7-418F-866D-ED6DA0A28DBE}" srcOrd="0" destOrd="0" presId="urn:microsoft.com/office/officeart/2005/8/layout/cycle7"/>
    <dgm:cxn modelId="{095340FC-1A58-44E1-A4BF-9029BBD5ED45}" type="presOf" srcId="{5A0F6A86-1894-4AA1-B058-E6EE9409F847}" destId="{646D9B33-03BA-4284-8305-2BB16D3270AD}" srcOrd="1" destOrd="0" presId="urn:microsoft.com/office/officeart/2005/8/layout/cycle7"/>
    <dgm:cxn modelId="{5689813D-95E0-45B3-B0D5-F39A93F91F3C}" type="presParOf" srcId="{5ECDDB68-5840-4EC4-8236-582975C88902}" destId="{BA9FD485-8A5D-4AAF-A388-4C683E5EC93A}" srcOrd="0" destOrd="0" presId="urn:microsoft.com/office/officeart/2005/8/layout/cycle7"/>
    <dgm:cxn modelId="{D800757B-7684-407F-A047-0EBFD07B29FF}" type="presParOf" srcId="{5ECDDB68-5840-4EC4-8236-582975C88902}" destId="{16CB5888-C6B2-4B56-8E2D-F16B4321EBF7}" srcOrd="1" destOrd="0" presId="urn:microsoft.com/office/officeart/2005/8/layout/cycle7"/>
    <dgm:cxn modelId="{0BBEE9EA-042D-43E9-8A0A-DCC3F7EF9C4A}" type="presParOf" srcId="{16CB5888-C6B2-4B56-8E2D-F16B4321EBF7}" destId="{378305E4-FB96-4463-AEAD-5F4C885394B9}" srcOrd="0" destOrd="0" presId="urn:microsoft.com/office/officeart/2005/8/layout/cycle7"/>
    <dgm:cxn modelId="{36D52D37-7D43-4162-803B-808014B7F940}" type="presParOf" srcId="{5ECDDB68-5840-4EC4-8236-582975C88902}" destId="{5AA9DB4C-20D7-418F-866D-ED6DA0A28DBE}" srcOrd="2" destOrd="0" presId="urn:microsoft.com/office/officeart/2005/8/layout/cycle7"/>
    <dgm:cxn modelId="{87C162A4-7E5F-4435-8D41-FC1C5093179C}" type="presParOf" srcId="{5ECDDB68-5840-4EC4-8236-582975C88902}" destId="{1D0B977E-773A-431C-A6E7-2457FFBDD939}" srcOrd="3" destOrd="0" presId="urn:microsoft.com/office/officeart/2005/8/layout/cycle7"/>
    <dgm:cxn modelId="{8D5D283D-D252-4DA2-9930-EEA43E2E7A45}" type="presParOf" srcId="{1D0B977E-773A-431C-A6E7-2457FFBDD939}" destId="{0074A18D-1A44-4BA3-A148-06154C205544}" srcOrd="0" destOrd="0" presId="urn:microsoft.com/office/officeart/2005/8/layout/cycle7"/>
    <dgm:cxn modelId="{A30E6F5D-4787-4BF3-A7BC-5435E9C7D717}" type="presParOf" srcId="{5ECDDB68-5840-4EC4-8236-582975C88902}" destId="{EAB0A3BE-D23F-433E-AD48-A2CA8815B6AC}" srcOrd="4" destOrd="0" presId="urn:microsoft.com/office/officeart/2005/8/layout/cycle7"/>
    <dgm:cxn modelId="{B9B74702-721C-40EA-B4C9-DA02091BFB6E}" type="presParOf" srcId="{5ECDDB68-5840-4EC4-8236-582975C88902}" destId="{7079C9D4-2EC5-4E82-BB76-60BA9641056D}" srcOrd="5" destOrd="0" presId="urn:microsoft.com/office/officeart/2005/8/layout/cycle7"/>
    <dgm:cxn modelId="{CDD8463F-879F-44F3-8222-57D51CD3E06A}" type="presParOf" srcId="{7079C9D4-2EC5-4E82-BB76-60BA9641056D}" destId="{646D9B33-03BA-4284-8305-2BB16D3270AD}" srcOrd="0" destOrd="0" presId="urn:microsoft.com/office/officeart/2005/8/layout/cycle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C9518DE-7FA5-40B3-8723-1B60F7B826CA}" type="doc">
      <dgm:prSet loTypeId="urn:microsoft.com/office/officeart/2005/8/layout/cycle2" loCatId="cycle" qsTypeId="urn:microsoft.com/office/officeart/2005/8/quickstyle/simple3" qsCatId="simple" csTypeId="urn:microsoft.com/office/officeart/2005/8/colors/colorful5" csCatId="colorful" phldr="1"/>
      <dgm:spPr/>
      <dgm:t>
        <a:bodyPr/>
        <a:lstStyle/>
        <a:p>
          <a:endParaRPr lang="en-US"/>
        </a:p>
      </dgm:t>
    </dgm:pt>
    <dgm:pt modelId="{00770765-F15E-49E1-94E1-E2C6201405AD}">
      <dgm:prSet phldrT="[Text]" custT="1"/>
      <dgm:spPr/>
      <dgm:t>
        <a:bodyPr/>
        <a:lstStyle/>
        <a:p>
          <a:r>
            <a:rPr lang="lv-LV" sz="1100" dirty="0"/>
            <a:t>«</a:t>
          </a:r>
          <a:r>
            <a:rPr lang="lv-LV" sz="1100" dirty="0" err="1"/>
            <a:t>Closing</a:t>
          </a:r>
          <a:r>
            <a:rPr lang="lv-LV" sz="1100" dirty="0"/>
            <a:t> </a:t>
          </a:r>
          <a:r>
            <a:rPr lang="lv-LV" sz="1100" dirty="0" err="1"/>
            <a:t>the</a:t>
          </a:r>
          <a:r>
            <a:rPr lang="lv-LV" sz="1100" dirty="0"/>
            <a:t> </a:t>
          </a:r>
          <a:r>
            <a:rPr lang="lv-LV" sz="1100" dirty="0" err="1"/>
            <a:t>gap</a:t>
          </a:r>
          <a:r>
            <a:rPr lang="lv-LV" sz="1100" dirty="0"/>
            <a:t>» - atrisināta problēma/ap-mierināta vajadzība</a:t>
          </a:r>
          <a:endParaRPr lang="en-US" sz="1100" dirty="0"/>
        </a:p>
      </dgm:t>
    </dgm:pt>
    <dgm:pt modelId="{FC0B4919-ECD4-49ED-BC0E-FED872B3219A}" type="sibTrans" cxnId="{FEBCA7D1-C1E0-4EBD-8A37-0FF02127F8C8}">
      <dgm:prSet/>
      <dgm:spPr/>
      <dgm:t>
        <a:bodyPr/>
        <a:lstStyle/>
        <a:p>
          <a:endParaRPr lang="en-US"/>
        </a:p>
      </dgm:t>
    </dgm:pt>
    <dgm:pt modelId="{A44C20F8-9DB5-4055-96EA-6D8A4B1F6181}" type="parTrans" cxnId="{FEBCA7D1-C1E0-4EBD-8A37-0FF02127F8C8}">
      <dgm:prSet/>
      <dgm:spPr/>
      <dgm:t>
        <a:bodyPr/>
        <a:lstStyle/>
        <a:p>
          <a:endParaRPr lang="en-US"/>
        </a:p>
      </dgm:t>
    </dgm:pt>
    <dgm:pt modelId="{B7568452-4BE9-488D-BC52-664DBE70E55A}">
      <dgm:prSet phldrT="[Text]" custT="1"/>
      <dgm:spPr/>
      <dgm:t>
        <a:bodyPr/>
        <a:lstStyle/>
        <a:p>
          <a:r>
            <a:rPr lang="lv-LV" sz="1100" dirty="0"/>
            <a:t>Pirmais pirkums un tālāka attīstība</a:t>
          </a:r>
          <a:endParaRPr lang="en-US" sz="1100" dirty="0"/>
        </a:p>
      </dgm:t>
    </dgm:pt>
    <dgm:pt modelId="{75B1BCE7-8EA9-49AF-B1CE-2CBFDE49F92F}" type="sibTrans" cxnId="{9265A245-3D44-4B19-B3EA-43A084EDDC48}">
      <dgm:prSet/>
      <dgm:spPr/>
      <dgm:t>
        <a:bodyPr/>
        <a:lstStyle/>
        <a:p>
          <a:endParaRPr lang="en-US"/>
        </a:p>
      </dgm:t>
    </dgm:pt>
    <dgm:pt modelId="{59D2B85A-ED5D-4613-9230-DAC3DE6D7D1C}" type="parTrans" cxnId="{9265A245-3D44-4B19-B3EA-43A084EDDC48}">
      <dgm:prSet/>
      <dgm:spPr/>
      <dgm:t>
        <a:bodyPr/>
        <a:lstStyle/>
        <a:p>
          <a:endParaRPr lang="en-US"/>
        </a:p>
      </dgm:t>
    </dgm:pt>
    <dgm:pt modelId="{3F72CE39-2AB2-411A-BA66-2BFAC76D4F27}">
      <dgm:prSet phldrT="[Text]" custT="1"/>
      <dgm:spPr/>
      <dgm:t>
        <a:bodyPr/>
        <a:lstStyle/>
        <a:p>
          <a:r>
            <a:rPr lang="lv-LV" sz="1100" dirty="0"/>
            <a:t>Produkta radīšana</a:t>
          </a:r>
          <a:endParaRPr lang="en-US" sz="1100" dirty="0"/>
        </a:p>
      </dgm:t>
    </dgm:pt>
    <dgm:pt modelId="{7E3DB5DC-B443-40DC-B35A-D0D82B1F8591}" type="sibTrans" cxnId="{4D07B3EF-659A-4DFB-8CA6-C313E7960083}">
      <dgm:prSet/>
      <dgm:spPr/>
      <dgm:t>
        <a:bodyPr/>
        <a:lstStyle/>
        <a:p>
          <a:endParaRPr lang="en-US"/>
        </a:p>
      </dgm:t>
    </dgm:pt>
    <dgm:pt modelId="{898BBF3D-D879-4D9F-BF4F-7859138A09F4}" type="parTrans" cxnId="{4D07B3EF-659A-4DFB-8CA6-C313E7960083}">
      <dgm:prSet/>
      <dgm:spPr/>
      <dgm:t>
        <a:bodyPr/>
        <a:lstStyle/>
        <a:p>
          <a:endParaRPr lang="en-US"/>
        </a:p>
      </dgm:t>
    </dgm:pt>
    <dgm:pt modelId="{CA3EE638-82E8-446A-B5D0-3856FB1B067E}">
      <dgm:prSet phldrT="[Text]" custT="1"/>
      <dgm:spPr/>
      <dgm:t>
        <a:bodyPr/>
        <a:lstStyle/>
        <a:p>
          <a:pPr>
            <a:spcAft>
              <a:spcPts val="0"/>
            </a:spcAft>
          </a:pPr>
          <a:r>
            <a:rPr lang="lv-LV" sz="1100" dirty="0"/>
            <a:t>Darītāju atrašana</a:t>
          </a:r>
          <a:r>
            <a:rPr lang="lv-LV" sz="1100" dirty="0" smtClean="0"/>
            <a:t>/</a:t>
          </a:r>
        </a:p>
        <a:p>
          <a:pPr>
            <a:spcAft>
              <a:spcPct val="35000"/>
            </a:spcAft>
          </a:pPr>
          <a:r>
            <a:rPr lang="lv-LV" sz="1100" dirty="0" smtClean="0"/>
            <a:t>uzņēmumu </a:t>
          </a:r>
          <a:r>
            <a:rPr lang="lv-LV" sz="1100" dirty="0"/>
            <a:t>aktivizēšana</a:t>
          </a:r>
          <a:endParaRPr lang="en-US" sz="1100" dirty="0"/>
        </a:p>
      </dgm:t>
    </dgm:pt>
    <dgm:pt modelId="{EE40FA88-44E9-40BD-8CA7-1BE3EB36C22E}" type="sibTrans" cxnId="{A93377E8-9055-4BD1-849E-95A92484EF9C}">
      <dgm:prSet/>
      <dgm:spPr/>
      <dgm:t>
        <a:bodyPr/>
        <a:lstStyle/>
        <a:p>
          <a:endParaRPr lang="en-US"/>
        </a:p>
      </dgm:t>
    </dgm:pt>
    <dgm:pt modelId="{80371E22-B244-44F9-9097-11B17910C279}" type="parTrans" cxnId="{A93377E8-9055-4BD1-849E-95A92484EF9C}">
      <dgm:prSet/>
      <dgm:spPr/>
      <dgm:t>
        <a:bodyPr/>
        <a:lstStyle/>
        <a:p>
          <a:endParaRPr lang="en-US"/>
        </a:p>
      </dgm:t>
    </dgm:pt>
    <dgm:pt modelId="{E60F84A7-FE27-4AA1-AF7B-EEB82881EFF3}">
      <dgm:prSet phldrT="[Text]" custT="1"/>
      <dgm:spPr/>
      <dgm:t>
        <a:bodyPr/>
        <a:lstStyle/>
        <a:p>
          <a:r>
            <a:rPr lang="lv-LV" sz="1100" dirty="0"/>
            <a:t>Vajadzību definēšana teritorijas iedzīvotājiem un uzņēmumiem</a:t>
          </a:r>
          <a:endParaRPr lang="en-US" sz="1100" dirty="0"/>
        </a:p>
      </dgm:t>
    </dgm:pt>
    <dgm:pt modelId="{8E61B9FC-2D94-48CC-83F5-0AB23DB6DAFA}" type="sibTrans" cxnId="{3F96504D-E176-4473-A7C4-EDC4C7C68E90}">
      <dgm:prSet/>
      <dgm:spPr/>
      <dgm:t>
        <a:bodyPr/>
        <a:lstStyle/>
        <a:p>
          <a:endParaRPr lang="en-US"/>
        </a:p>
      </dgm:t>
    </dgm:pt>
    <dgm:pt modelId="{992ABA05-05EA-4E92-91D6-9E72FC5F3BBD}" type="parTrans" cxnId="{3F96504D-E176-4473-A7C4-EDC4C7C68E90}">
      <dgm:prSet/>
      <dgm:spPr/>
      <dgm:t>
        <a:bodyPr/>
        <a:lstStyle/>
        <a:p>
          <a:endParaRPr lang="en-US"/>
        </a:p>
      </dgm:t>
    </dgm:pt>
    <dgm:pt modelId="{76765B5A-6E9F-4348-A435-26219BCCA9DF}" type="pres">
      <dgm:prSet presAssocID="{4C9518DE-7FA5-40B3-8723-1B60F7B826CA}" presName="cycle" presStyleCnt="0">
        <dgm:presLayoutVars>
          <dgm:dir/>
          <dgm:resizeHandles val="exact"/>
        </dgm:presLayoutVars>
      </dgm:prSet>
      <dgm:spPr/>
      <dgm:t>
        <a:bodyPr/>
        <a:lstStyle/>
        <a:p>
          <a:endParaRPr lang="lv-LV"/>
        </a:p>
      </dgm:t>
    </dgm:pt>
    <dgm:pt modelId="{0C0A6F60-EC25-4017-B957-4F11F1AE945E}" type="pres">
      <dgm:prSet presAssocID="{E60F84A7-FE27-4AA1-AF7B-EEB82881EFF3}" presName="node" presStyleLbl="node1" presStyleIdx="0" presStyleCnt="5">
        <dgm:presLayoutVars>
          <dgm:bulletEnabled val="1"/>
        </dgm:presLayoutVars>
      </dgm:prSet>
      <dgm:spPr/>
      <dgm:t>
        <a:bodyPr/>
        <a:lstStyle/>
        <a:p>
          <a:endParaRPr lang="lv-LV"/>
        </a:p>
      </dgm:t>
    </dgm:pt>
    <dgm:pt modelId="{203B34D4-CE4D-4924-A5D2-B0D8B154C60E}" type="pres">
      <dgm:prSet presAssocID="{8E61B9FC-2D94-48CC-83F5-0AB23DB6DAFA}" presName="sibTrans" presStyleLbl="sibTrans2D1" presStyleIdx="0" presStyleCnt="5"/>
      <dgm:spPr/>
      <dgm:t>
        <a:bodyPr/>
        <a:lstStyle/>
        <a:p>
          <a:endParaRPr lang="lv-LV"/>
        </a:p>
      </dgm:t>
    </dgm:pt>
    <dgm:pt modelId="{FAAEF1C7-3DB8-4344-9C6C-03FCF4A09A20}" type="pres">
      <dgm:prSet presAssocID="{8E61B9FC-2D94-48CC-83F5-0AB23DB6DAFA}" presName="connectorText" presStyleLbl="sibTrans2D1" presStyleIdx="0" presStyleCnt="5"/>
      <dgm:spPr/>
      <dgm:t>
        <a:bodyPr/>
        <a:lstStyle/>
        <a:p>
          <a:endParaRPr lang="lv-LV"/>
        </a:p>
      </dgm:t>
    </dgm:pt>
    <dgm:pt modelId="{9C1B26F2-B530-4528-80D8-1C79A560B783}" type="pres">
      <dgm:prSet presAssocID="{CA3EE638-82E8-446A-B5D0-3856FB1B067E}" presName="node" presStyleLbl="node1" presStyleIdx="1" presStyleCnt="5">
        <dgm:presLayoutVars>
          <dgm:bulletEnabled val="1"/>
        </dgm:presLayoutVars>
      </dgm:prSet>
      <dgm:spPr/>
      <dgm:t>
        <a:bodyPr/>
        <a:lstStyle/>
        <a:p>
          <a:endParaRPr lang="lv-LV"/>
        </a:p>
      </dgm:t>
    </dgm:pt>
    <dgm:pt modelId="{6DF2B993-DF3D-4E0F-A6CF-3022A01D3DED}" type="pres">
      <dgm:prSet presAssocID="{EE40FA88-44E9-40BD-8CA7-1BE3EB36C22E}" presName="sibTrans" presStyleLbl="sibTrans2D1" presStyleIdx="1" presStyleCnt="5"/>
      <dgm:spPr/>
      <dgm:t>
        <a:bodyPr/>
        <a:lstStyle/>
        <a:p>
          <a:endParaRPr lang="lv-LV"/>
        </a:p>
      </dgm:t>
    </dgm:pt>
    <dgm:pt modelId="{8D98076F-8111-4A8C-B130-46A8EBCF4DAA}" type="pres">
      <dgm:prSet presAssocID="{EE40FA88-44E9-40BD-8CA7-1BE3EB36C22E}" presName="connectorText" presStyleLbl="sibTrans2D1" presStyleIdx="1" presStyleCnt="5"/>
      <dgm:spPr/>
      <dgm:t>
        <a:bodyPr/>
        <a:lstStyle/>
        <a:p>
          <a:endParaRPr lang="lv-LV"/>
        </a:p>
      </dgm:t>
    </dgm:pt>
    <dgm:pt modelId="{43466C97-F349-4B7A-B346-4AC198F4548D}" type="pres">
      <dgm:prSet presAssocID="{3F72CE39-2AB2-411A-BA66-2BFAC76D4F27}" presName="node" presStyleLbl="node1" presStyleIdx="2" presStyleCnt="5">
        <dgm:presLayoutVars>
          <dgm:bulletEnabled val="1"/>
        </dgm:presLayoutVars>
      </dgm:prSet>
      <dgm:spPr/>
      <dgm:t>
        <a:bodyPr/>
        <a:lstStyle/>
        <a:p>
          <a:endParaRPr lang="lv-LV"/>
        </a:p>
      </dgm:t>
    </dgm:pt>
    <dgm:pt modelId="{5CF39B78-8BF5-4464-8D97-87F1E5C9D7F5}" type="pres">
      <dgm:prSet presAssocID="{7E3DB5DC-B443-40DC-B35A-D0D82B1F8591}" presName="sibTrans" presStyleLbl="sibTrans2D1" presStyleIdx="2" presStyleCnt="5"/>
      <dgm:spPr/>
      <dgm:t>
        <a:bodyPr/>
        <a:lstStyle/>
        <a:p>
          <a:endParaRPr lang="lv-LV"/>
        </a:p>
      </dgm:t>
    </dgm:pt>
    <dgm:pt modelId="{B2CBE39F-FF2D-4DE8-901A-A2C3AAF3D964}" type="pres">
      <dgm:prSet presAssocID="{7E3DB5DC-B443-40DC-B35A-D0D82B1F8591}" presName="connectorText" presStyleLbl="sibTrans2D1" presStyleIdx="2" presStyleCnt="5"/>
      <dgm:spPr/>
      <dgm:t>
        <a:bodyPr/>
        <a:lstStyle/>
        <a:p>
          <a:endParaRPr lang="lv-LV"/>
        </a:p>
      </dgm:t>
    </dgm:pt>
    <dgm:pt modelId="{5C0AC97D-0D60-4326-9C8A-B0D4E47413E4}" type="pres">
      <dgm:prSet presAssocID="{B7568452-4BE9-488D-BC52-664DBE70E55A}" presName="node" presStyleLbl="node1" presStyleIdx="3" presStyleCnt="5">
        <dgm:presLayoutVars>
          <dgm:bulletEnabled val="1"/>
        </dgm:presLayoutVars>
      </dgm:prSet>
      <dgm:spPr/>
      <dgm:t>
        <a:bodyPr/>
        <a:lstStyle/>
        <a:p>
          <a:endParaRPr lang="lv-LV"/>
        </a:p>
      </dgm:t>
    </dgm:pt>
    <dgm:pt modelId="{C1059613-D6DC-454A-A01B-8E1EAE9C5B59}" type="pres">
      <dgm:prSet presAssocID="{75B1BCE7-8EA9-49AF-B1CE-2CBFDE49F92F}" presName="sibTrans" presStyleLbl="sibTrans2D1" presStyleIdx="3" presStyleCnt="5"/>
      <dgm:spPr/>
      <dgm:t>
        <a:bodyPr/>
        <a:lstStyle/>
        <a:p>
          <a:endParaRPr lang="lv-LV"/>
        </a:p>
      </dgm:t>
    </dgm:pt>
    <dgm:pt modelId="{5B14E6D0-23DE-4C4B-BC11-A62BA02108F8}" type="pres">
      <dgm:prSet presAssocID="{75B1BCE7-8EA9-49AF-B1CE-2CBFDE49F92F}" presName="connectorText" presStyleLbl="sibTrans2D1" presStyleIdx="3" presStyleCnt="5"/>
      <dgm:spPr/>
      <dgm:t>
        <a:bodyPr/>
        <a:lstStyle/>
        <a:p>
          <a:endParaRPr lang="lv-LV"/>
        </a:p>
      </dgm:t>
    </dgm:pt>
    <dgm:pt modelId="{AD304D63-09E3-4CC5-A15B-2C673B650DB0}" type="pres">
      <dgm:prSet presAssocID="{00770765-F15E-49E1-94E1-E2C6201405AD}" presName="node" presStyleLbl="node1" presStyleIdx="4" presStyleCnt="5">
        <dgm:presLayoutVars>
          <dgm:bulletEnabled val="1"/>
        </dgm:presLayoutVars>
      </dgm:prSet>
      <dgm:spPr/>
      <dgm:t>
        <a:bodyPr/>
        <a:lstStyle/>
        <a:p>
          <a:endParaRPr lang="lv-LV"/>
        </a:p>
      </dgm:t>
    </dgm:pt>
    <dgm:pt modelId="{1B96639D-3984-45F7-AC22-C22267BC4C83}" type="pres">
      <dgm:prSet presAssocID="{FC0B4919-ECD4-49ED-BC0E-FED872B3219A}" presName="sibTrans" presStyleLbl="sibTrans2D1" presStyleIdx="4" presStyleCnt="5"/>
      <dgm:spPr/>
      <dgm:t>
        <a:bodyPr/>
        <a:lstStyle/>
        <a:p>
          <a:endParaRPr lang="lv-LV"/>
        </a:p>
      </dgm:t>
    </dgm:pt>
    <dgm:pt modelId="{B55648E4-F1C5-4282-AF5D-6A07EECBD2F1}" type="pres">
      <dgm:prSet presAssocID="{FC0B4919-ECD4-49ED-BC0E-FED872B3219A}" presName="connectorText" presStyleLbl="sibTrans2D1" presStyleIdx="4" presStyleCnt="5"/>
      <dgm:spPr/>
      <dgm:t>
        <a:bodyPr/>
        <a:lstStyle/>
        <a:p>
          <a:endParaRPr lang="lv-LV"/>
        </a:p>
      </dgm:t>
    </dgm:pt>
  </dgm:ptLst>
  <dgm:cxnLst>
    <dgm:cxn modelId="{1AAA1D11-05C6-4F86-8418-56E51E456C1F}" type="presOf" srcId="{CA3EE638-82E8-446A-B5D0-3856FB1B067E}" destId="{9C1B26F2-B530-4528-80D8-1C79A560B783}" srcOrd="0" destOrd="0" presId="urn:microsoft.com/office/officeart/2005/8/layout/cycle2"/>
    <dgm:cxn modelId="{E92FA197-F41C-4082-A46B-05BDC6F94F18}" type="presOf" srcId="{FC0B4919-ECD4-49ED-BC0E-FED872B3219A}" destId="{1B96639D-3984-45F7-AC22-C22267BC4C83}" srcOrd="0" destOrd="0" presId="urn:microsoft.com/office/officeart/2005/8/layout/cycle2"/>
    <dgm:cxn modelId="{89345D57-8636-46AD-B7E1-B7A374525DD3}" type="presOf" srcId="{7E3DB5DC-B443-40DC-B35A-D0D82B1F8591}" destId="{5CF39B78-8BF5-4464-8D97-87F1E5C9D7F5}" srcOrd="0" destOrd="0" presId="urn:microsoft.com/office/officeart/2005/8/layout/cycle2"/>
    <dgm:cxn modelId="{A93377E8-9055-4BD1-849E-95A92484EF9C}" srcId="{4C9518DE-7FA5-40B3-8723-1B60F7B826CA}" destId="{CA3EE638-82E8-446A-B5D0-3856FB1B067E}" srcOrd="1" destOrd="0" parTransId="{80371E22-B244-44F9-9097-11B17910C279}" sibTransId="{EE40FA88-44E9-40BD-8CA7-1BE3EB36C22E}"/>
    <dgm:cxn modelId="{D5DA9ACA-C449-4E00-AC5A-402231C350DA}" type="presOf" srcId="{EE40FA88-44E9-40BD-8CA7-1BE3EB36C22E}" destId="{6DF2B993-DF3D-4E0F-A6CF-3022A01D3DED}" srcOrd="0" destOrd="0" presId="urn:microsoft.com/office/officeart/2005/8/layout/cycle2"/>
    <dgm:cxn modelId="{F068F6F5-022B-4A60-9918-DFAB4E8D66CB}" type="presOf" srcId="{7E3DB5DC-B443-40DC-B35A-D0D82B1F8591}" destId="{B2CBE39F-FF2D-4DE8-901A-A2C3AAF3D964}" srcOrd="1" destOrd="0" presId="urn:microsoft.com/office/officeart/2005/8/layout/cycle2"/>
    <dgm:cxn modelId="{887CFF7D-11A5-4EA4-BF20-62ACA156D2EB}" type="presOf" srcId="{8E61B9FC-2D94-48CC-83F5-0AB23DB6DAFA}" destId="{FAAEF1C7-3DB8-4344-9C6C-03FCF4A09A20}" srcOrd="1" destOrd="0" presId="urn:microsoft.com/office/officeart/2005/8/layout/cycle2"/>
    <dgm:cxn modelId="{3F96504D-E176-4473-A7C4-EDC4C7C68E90}" srcId="{4C9518DE-7FA5-40B3-8723-1B60F7B826CA}" destId="{E60F84A7-FE27-4AA1-AF7B-EEB82881EFF3}" srcOrd="0" destOrd="0" parTransId="{992ABA05-05EA-4E92-91D6-9E72FC5F3BBD}" sibTransId="{8E61B9FC-2D94-48CC-83F5-0AB23DB6DAFA}"/>
    <dgm:cxn modelId="{9265A245-3D44-4B19-B3EA-43A084EDDC48}" srcId="{4C9518DE-7FA5-40B3-8723-1B60F7B826CA}" destId="{B7568452-4BE9-488D-BC52-664DBE70E55A}" srcOrd="3" destOrd="0" parTransId="{59D2B85A-ED5D-4613-9230-DAC3DE6D7D1C}" sibTransId="{75B1BCE7-8EA9-49AF-B1CE-2CBFDE49F92F}"/>
    <dgm:cxn modelId="{FEBCA7D1-C1E0-4EBD-8A37-0FF02127F8C8}" srcId="{4C9518DE-7FA5-40B3-8723-1B60F7B826CA}" destId="{00770765-F15E-49E1-94E1-E2C6201405AD}" srcOrd="4" destOrd="0" parTransId="{A44C20F8-9DB5-4055-96EA-6D8A4B1F6181}" sibTransId="{FC0B4919-ECD4-49ED-BC0E-FED872B3219A}"/>
    <dgm:cxn modelId="{7C0D64A6-B1EB-4910-A394-C5FE798B5504}" type="presOf" srcId="{75B1BCE7-8EA9-49AF-B1CE-2CBFDE49F92F}" destId="{5B14E6D0-23DE-4C4B-BC11-A62BA02108F8}" srcOrd="1" destOrd="0" presId="urn:microsoft.com/office/officeart/2005/8/layout/cycle2"/>
    <dgm:cxn modelId="{5EFEFB7E-5F2E-47EF-A2B9-42272765B7B8}" type="presOf" srcId="{8E61B9FC-2D94-48CC-83F5-0AB23DB6DAFA}" destId="{203B34D4-CE4D-4924-A5D2-B0D8B154C60E}" srcOrd="0" destOrd="0" presId="urn:microsoft.com/office/officeart/2005/8/layout/cycle2"/>
    <dgm:cxn modelId="{ABACA1CC-AB2C-4220-95A4-A5C68761BF14}" type="presOf" srcId="{B7568452-4BE9-488D-BC52-664DBE70E55A}" destId="{5C0AC97D-0D60-4326-9C8A-B0D4E47413E4}" srcOrd="0" destOrd="0" presId="urn:microsoft.com/office/officeart/2005/8/layout/cycle2"/>
    <dgm:cxn modelId="{AF2A6DE1-D5AA-46CB-ABAF-BAAA8BBCA84B}" type="presOf" srcId="{E60F84A7-FE27-4AA1-AF7B-EEB82881EFF3}" destId="{0C0A6F60-EC25-4017-B957-4F11F1AE945E}" srcOrd="0" destOrd="0" presId="urn:microsoft.com/office/officeart/2005/8/layout/cycle2"/>
    <dgm:cxn modelId="{EBC90E09-87BA-400F-A984-D32CF4031294}" type="presOf" srcId="{3F72CE39-2AB2-411A-BA66-2BFAC76D4F27}" destId="{43466C97-F349-4B7A-B346-4AC198F4548D}" srcOrd="0" destOrd="0" presId="urn:microsoft.com/office/officeart/2005/8/layout/cycle2"/>
    <dgm:cxn modelId="{4D07B3EF-659A-4DFB-8CA6-C313E7960083}" srcId="{4C9518DE-7FA5-40B3-8723-1B60F7B826CA}" destId="{3F72CE39-2AB2-411A-BA66-2BFAC76D4F27}" srcOrd="2" destOrd="0" parTransId="{898BBF3D-D879-4D9F-BF4F-7859138A09F4}" sibTransId="{7E3DB5DC-B443-40DC-B35A-D0D82B1F8591}"/>
    <dgm:cxn modelId="{71ED2ECD-3899-4DDB-AE23-78E042129292}" type="presOf" srcId="{FC0B4919-ECD4-49ED-BC0E-FED872B3219A}" destId="{B55648E4-F1C5-4282-AF5D-6A07EECBD2F1}" srcOrd="1" destOrd="0" presId="urn:microsoft.com/office/officeart/2005/8/layout/cycle2"/>
    <dgm:cxn modelId="{4617E45E-C18F-44B7-A2FD-B2DEE5AD49B8}" type="presOf" srcId="{00770765-F15E-49E1-94E1-E2C6201405AD}" destId="{AD304D63-09E3-4CC5-A15B-2C673B650DB0}" srcOrd="0" destOrd="0" presId="urn:microsoft.com/office/officeart/2005/8/layout/cycle2"/>
    <dgm:cxn modelId="{A50B34A9-B9DC-4608-8769-6FC1B1BAABDE}" type="presOf" srcId="{75B1BCE7-8EA9-49AF-B1CE-2CBFDE49F92F}" destId="{C1059613-D6DC-454A-A01B-8E1EAE9C5B59}" srcOrd="0" destOrd="0" presId="urn:microsoft.com/office/officeart/2005/8/layout/cycle2"/>
    <dgm:cxn modelId="{41889A95-AABB-4F7B-B9C0-1FE8F68A5494}" type="presOf" srcId="{EE40FA88-44E9-40BD-8CA7-1BE3EB36C22E}" destId="{8D98076F-8111-4A8C-B130-46A8EBCF4DAA}" srcOrd="1" destOrd="0" presId="urn:microsoft.com/office/officeart/2005/8/layout/cycle2"/>
    <dgm:cxn modelId="{91E664B2-0F98-4269-A580-4955EC8C5DA9}" type="presOf" srcId="{4C9518DE-7FA5-40B3-8723-1B60F7B826CA}" destId="{76765B5A-6E9F-4348-A435-26219BCCA9DF}" srcOrd="0" destOrd="0" presId="urn:microsoft.com/office/officeart/2005/8/layout/cycle2"/>
    <dgm:cxn modelId="{27DBFB83-C6E8-4C02-B541-E9C9F7E06313}" type="presParOf" srcId="{76765B5A-6E9F-4348-A435-26219BCCA9DF}" destId="{0C0A6F60-EC25-4017-B957-4F11F1AE945E}" srcOrd="0" destOrd="0" presId="urn:microsoft.com/office/officeart/2005/8/layout/cycle2"/>
    <dgm:cxn modelId="{4BF77433-1C3F-4609-9DB1-AA7018692256}" type="presParOf" srcId="{76765B5A-6E9F-4348-A435-26219BCCA9DF}" destId="{203B34D4-CE4D-4924-A5D2-B0D8B154C60E}" srcOrd="1" destOrd="0" presId="urn:microsoft.com/office/officeart/2005/8/layout/cycle2"/>
    <dgm:cxn modelId="{068DA220-EA8A-446A-93AA-BA0F59EC66C7}" type="presParOf" srcId="{203B34D4-CE4D-4924-A5D2-B0D8B154C60E}" destId="{FAAEF1C7-3DB8-4344-9C6C-03FCF4A09A20}" srcOrd="0" destOrd="0" presId="urn:microsoft.com/office/officeart/2005/8/layout/cycle2"/>
    <dgm:cxn modelId="{C1825E92-3D75-4CF9-BC07-131A583C616E}" type="presParOf" srcId="{76765B5A-6E9F-4348-A435-26219BCCA9DF}" destId="{9C1B26F2-B530-4528-80D8-1C79A560B783}" srcOrd="2" destOrd="0" presId="urn:microsoft.com/office/officeart/2005/8/layout/cycle2"/>
    <dgm:cxn modelId="{C159FBC1-82B3-4BAC-BD17-30BE30FA2EA2}" type="presParOf" srcId="{76765B5A-6E9F-4348-A435-26219BCCA9DF}" destId="{6DF2B993-DF3D-4E0F-A6CF-3022A01D3DED}" srcOrd="3" destOrd="0" presId="urn:microsoft.com/office/officeart/2005/8/layout/cycle2"/>
    <dgm:cxn modelId="{8217D8D5-5F93-4AF3-8E2A-52A5DAD0630A}" type="presParOf" srcId="{6DF2B993-DF3D-4E0F-A6CF-3022A01D3DED}" destId="{8D98076F-8111-4A8C-B130-46A8EBCF4DAA}" srcOrd="0" destOrd="0" presId="urn:microsoft.com/office/officeart/2005/8/layout/cycle2"/>
    <dgm:cxn modelId="{E826AA60-9AC1-416C-B93E-DF2888D98EBE}" type="presParOf" srcId="{76765B5A-6E9F-4348-A435-26219BCCA9DF}" destId="{43466C97-F349-4B7A-B346-4AC198F4548D}" srcOrd="4" destOrd="0" presId="urn:microsoft.com/office/officeart/2005/8/layout/cycle2"/>
    <dgm:cxn modelId="{65EBAA12-585C-43D5-A3BA-639D4CB1E3A5}" type="presParOf" srcId="{76765B5A-6E9F-4348-A435-26219BCCA9DF}" destId="{5CF39B78-8BF5-4464-8D97-87F1E5C9D7F5}" srcOrd="5" destOrd="0" presId="urn:microsoft.com/office/officeart/2005/8/layout/cycle2"/>
    <dgm:cxn modelId="{F2436E10-CA08-44C9-94E7-A05A3E20C9A1}" type="presParOf" srcId="{5CF39B78-8BF5-4464-8D97-87F1E5C9D7F5}" destId="{B2CBE39F-FF2D-4DE8-901A-A2C3AAF3D964}" srcOrd="0" destOrd="0" presId="urn:microsoft.com/office/officeart/2005/8/layout/cycle2"/>
    <dgm:cxn modelId="{F0100DB6-FBF9-46E2-8E1A-128A9E475A9E}" type="presParOf" srcId="{76765B5A-6E9F-4348-A435-26219BCCA9DF}" destId="{5C0AC97D-0D60-4326-9C8A-B0D4E47413E4}" srcOrd="6" destOrd="0" presId="urn:microsoft.com/office/officeart/2005/8/layout/cycle2"/>
    <dgm:cxn modelId="{1D7989F2-6316-4035-8B9E-799D61414370}" type="presParOf" srcId="{76765B5A-6E9F-4348-A435-26219BCCA9DF}" destId="{C1059613-D6DC-454A-A01B-8E1EAE9C5B59}" srcOrd="7" destOrd="0" presId="urn:microsoft.com/office/officeart/2005/8/layout/cycle2"/>
    <dgm:cxn modelId="{B964A4F1-D392-40C4-A26E-6C7B8CC7FC6E}" type="presParOf" srcId="{C1059613-D6DC-454A-A01B-8E1EAE9C5B59}" destId="{5B14E6D0-23DE-4C4B-BC11-A62BA02108F8}" srcOrd="0" destOrd="0" presId="urn:microsoft.com/office/officeart/2005/8/layout/cycle2"/>
    <dgm:cxn modelId="{363A4FE3-F230-4658-BC18-9FFB8BFF3AFC}" type="presParOf" srcId="{76765B5A-6E9F-4348-A435-26219BCCA9DF}" destId="{AD304D63-09E3-4CC5-A15B-2C673B650DB0}" srcOrd="8" destOrd="0" presId="urn:microsoft.com/office/officeart/2005/8/layout/cycle2"/>
    <dgm:cxn modelId="{990BA6AC-4C49-40FA-9059-CC4B7931A786}" type="presParOf" srcId="{76765B5A-6E9F-4348-A435-26219BCCA9DF}" destId="{1B96639D-3984-45F7-AC22-C22267BC4C83}" srcOrd="9" destOrd="0" presId="urn:microsoft.com/office/officeart/2005/8/layout/cycle2"/>
    <dgm:cxn modelId="{C2EB3FE9-28CA-4E3B-B423-9D7454EECB06}" type="presParOf" srcId="{1B96639D-3984-45F7-AC22-C22267BC4C83}" destId="{B55648E4-F1C5-4282-AF5D-6A07EECBD2F1}"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A9FD485-8A5D-4AAF-A388-4C683E5EC93A}">
      <dsp:nvSpPr>
        <dsp:cNvPr id="0" name=""/>
        <dsp:cNvSpPr/>
      </dsp:nvSpPr>
      <dsp:spPr>
        <a:xfrm>
          <a:off x="2358177" y="288026"/>
          <a:ext cx="2913161" cy="133564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lv-LV" sz="1800" b="1" i="0" u="none" strike="noStrike" kern="1200" cap="none" spc="0" baseline="0" dirty="0">
              <a:solidFill>
                <a:srgbClr val="FFFFFF"/>
              </a:solidFill>
              <a:uFillTx/>
              <a:latin typeface="Verdana" panose="020B0604030504040204" pitchFamily="34" charset="0"/>
              <a:ea typeface="Verdana" panose="020B0604030504040204" pitchFamily="34" charset="0"/>
              <a:cs typeface="Verdana" panose="020B0604030504040204" pitchFamily="34" charset="0"/>
            </a:rPr>
            <a:t>Reģioni un pašvaldība kā attīstības virzītājs</a:t>
          </a:r>
          <a:endParaRPr lang="en-GB" sz="1800" b="1" kern="1200" dirty="0">
            <a:latin typeface="Verdana" panose="020B0604030504040204" pitchFamily="34" charset="0"/>
            <a:ea typeface="Verdana" panose="020B0604030504040204" pitchFamily="34" charset="0"/>
            <a:cs typeface="Verdana" panose="020B0604030504040204" pitchFamily="34" charset="0"/>
          </a:endParaRPr>
        </a:p>
      </dsp:txBody>
      <dsp:txXfrm>
        <a:off x="2397297" y="327146"/>
        <a:ext cx="2834921" cy="1257405"/>
      </dsp:txXfrm>
    </dsp:sp>
    <dsp:sp modelId="{16CB5888-C6B2-4B56-8E2D-F16B4321EBF7}">
      <dsp:nvSpPr>
        <dsp:cNvPr id="0" name=""/>
        <dsp:cNvSpPr/>
      </dsp:nvSpPr>
      <dsp:spPr>
        <a:xfrm rot="19198274">
          <a:off x="4526942" y="1641032"/>
          <a:ext cx="819071" cy="1076716"/>
        </a:xfrm>
        <a:prstGeom prst="downArrow">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955800">
            <a:lnSpc>
              <a:spcPct val="90000"/>
            </a:lnSpc>
            <a:spcBef>
              <a:spcPct val="0"/>
            </a:spcBef>
            <a:spcAft>
              <a:spcPct val="35000"/>
            </a:spcAft>
          </a:pPr>
          <a:endParaRPr lang="en-GB" sz="4400" kern="1200"/>
        </a:p>
      </dsp:txBody>
      <dsp:txXfrm>
        <a:off x="4772663" y="1856375"/>
        <a:ext cx="327629" cy="646030"/>
      </dsp:txXfrm>
    </dsp:sp>
    <dsp:sp modelId="{5AA9DB4C-20D7-418F-866D-ED6DA0A28DBE}">
      <dsp:nvSpPr>
        <dsp:cNvPr id="0" name=""/>
        <dsp:cNvSpPr/>
      </dsp:nvSpPr>
      <dsp:spPr>
        <a:xfrm>
          <a:off x="4033269" y="2657576"/>
          <a:ext cx="4043999" cy="102046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lv-LV" sz="1800" b="1" kern="1200" dirty="0">
              <a:latin typeface="Verdana" panose="020B0604030504040204" pitchFamily="34" charset="0"/>
              <a:ea typeface="Verdana" panose="020B0604030504040204" pitchFamily="34" charset="0"/>
              <a:cs typeface="Verdana" panose="020B0604030504040204" pitchFamily="34" charset="0"/>
            </a:rPr>
            <a:t>Pakalpojumu efektivitāte</a:t>
          </a:r>
          <a:endParaRPr lang="en-GB" sz="1800" b="1" kern="1200" dirty="0">
            <a:latin typeface="Verdana" panose="020B0604030504040204" pitchFamily="34" charset="0"/>
            <a:ea typeface="Verdana" panose="020B0604030504040204" pitchFamily="34" charset="0"/>
            <a:cs typeface="Verdana" panose="020B0604030504040204" pitchFamily="34" charset="0"/>
          </a:endParaRPr>
        </a:p>
      </dsp:txBody>
      <dsp:txXfrm>
        <a:off x="4063157" y="2687464"/>
        <a:ext cx="3984223" cy="960688"/>
      </dsp:txXfrm>
    </dsp:sp>
    <dsp:sp modelId="{1D0B977E-773A-431C-A6E7-2457FFBDD939}">
      <dsp:nvSpPr>
        <dsp:cNvPr id="0" name=""/>
        <dsp:cNvSpPr/>
      </dsp:nvSpPr>
      <dsp:spPr>
        <a:xfrm rot="10797989">
          <a:off x="3585399" y="2990555"/>
          <a:ext cx="398106" cy="357162"/>
        </a:xfrm>
        <a:prstGeom prst="lef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en-GB" sz="1600" kern="1200"/>
        </a:p>
      </dsp:txBody>
      <dsp:txXfrm rot="10800000">
        <a:off x="3692548" y="3061987"/>
        <a:ext cx="183808" cy="214298"/>
      </dsp:txXfrm>
    </dsp:sp>
    <dsp:sp modelId="{EAB0A3BE-D23F-433E-AD48-A2CA8815B6AC}">
      <dsp:nvSpPr>
        <dsp:cNvPr id="0" name=""/>
        <dsp:cNvSpPr/>
      </dsp:nvSpPr>
      <dsp:spPr>
        <a:xfrm>
          <a:off x="536980" y="2659927"/>
          <a:ext cx="2998656" cy="102046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lv-LV" sz="1600" b="1" kern="1200" dirty="0">
              <a:latin typeface="Verdana" panose="020B0604030504040204" pitchFamily="34" charset="0"/>
              <a:ea typeface="Verdana" panose="020B0604030504040204" pitchFamily="34" charset="0"/>
              <a:cs typeface="Verdana" panose="020B0604030504040204" pitchFamily="34" charset="0"/>
            </a:rPr>
            <a:t>Uzņēmējdarbības vide reģionos</a:t>
          </a:r>
          <a:endParaRPr lang="en-GB" sz="1600" b="1" kern="1200" dirty="0">
            <a:latin typeface="Verdana" panose="020B0604030504040204" pitchFamily="34" charset="0"/>
            <a:ea typeface="Verdana" panose="020B0604030504040204" pitchFamily="34" charset="0"/>
            <a:cs typeface="Verdana" panose="020B0604030504040204" pitchFamily="34" charset="0"/>
          </a:endParaRPr>
        </a:p>
      </dsp:txBody>
      <dsp:txXfrm>
        <a:off x="566868" y="2689815"/>
        <a:ext cx="2938880" cy="960688"/>
      </dsp:txXfrm>
    </dsp:sp>
    <dsp:sp modelId="{7079C9D4-2EC5-4E82-BB76-60BA9641056D}">
      <dsp:nvSpPr>
        <dsp:cNvPr id="0" name=""/>
        <dsp:cNvSpPr/>
      </dsp:nvSpPr>
      <dsp:spPr>
        <a:xfrm rot="2069502">
          <a:off x="2421773" y="1676157"/>
          <a:ext cx="912256" cy="1047440"/>
        </a:xfrm>
        <a:prstGeom prst="downArrow">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955800">
            <a:lnSpc>
              <a:spcPct val="90000"/>
            </a:lnSpc>
            <a:spcBef>
              <a:spcPct val="0"/>
            </a:spcBef>
            <a:spcAft>
              <a:spcPct val="35000"/>
            </a:spcAft>
          </a:pPr>
          <a:endParaRPr lang="en-GB" sz="4400" kern="1200" dirty="0"/>
        </a:p>
      </dsp:txBody>
      <dsp:txXfrm>
        <a:off x="2695450" y="1885645"/>
        <a:ext cx="364902" cy="62846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C0A6F60-EC25-4017-B957-4F11F1AE945E}">
      <dsp:nvSpPr>
        <dsp:cNvPr id="0" name=""/>
        <dsp:cNvSpPr/>
      </dsp:nvSpPr>
      <dsp:spPr>
        <a:xfrm>
          <a:off x="1629624" y="1118"/>
          <a:ext cx="1112029" cy="1112029"/>
        </a:xfrm>
        <a:prstGeom prst="ellipse">
          <a:avLst/>
        </a:prstGeom>
        <a:gradFill rotWithShape="0">
          <a:gsLst>
            <a:gs pos="0">
              <a:schemeClr val="accent5">
                <a:hueOff val="0"/>
                <a:satOff val="0"/>
                <a:lumOff val="0"/>
                <a:alphaOff val="0"/>
                <a:tint val="50000"/>
                <a:satMod val="300000"/>
              </a:schemeClr>
            </a:gs>
            <a:gs pos="35000">
              <a:schemeClr val="accent5">
                <a:hueOff val="0"/>
                <a:satOff val="0"/>
                <a:lumOff val="0"/>
                <a:alphaOff val="0"/>
                <a:tint val="37000"/>
                <a:satMod val="300000"/>
              </a:schemeClr>
            </a:gs>
            <a:gs pos="100000">
              <a:schemeClr val="accent5">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lv-LV" sz="1100" kern="1200" dirty="0"/>
            <a:t>Vajadzību definēšana teritorijas iedzīvotājiem un uzņēmumiem</a:t>
          </a:r>
          <a:endParaRPr lang="en-US" sz="1100" kern="1200" dirty="0"/>
        </a:p>
      </dsp:txBody>
      <dsp:txXfrm>
        <a:off x="1792477" y="163971"/>
        <a:ext cx="786323" cy="786323"/>
      </dsp:txXfrm>
    </dsp:sp>
    <dsp:sp modelId="{203B34D4-CE4D-4924-A5D2-B0D8B154C60E}">
      <dsp:nvSpPr>
        <dsp:cNvPr id="0" name=""/>
        <dsp:cNvSpPr/>
      </dsp:nvSpPr>
      <dsp:spPr>
        <a:xfrm rot="2160000">
          <a:off x="2706611" y="855530"/>
          <a:ext cx="296042" cy="375309"/>
        </a:xfrm>
        <a:prstGeom prst="rightArrow">
          <a:avLst>
            <a:gd name="adj1" fmla="val 60000"/>
            <a:gd name="adj2" fmla="val 50000"/>
          </a:avLst>
        </a:prstGeom>
        <a:gradFill rotWithShape="0">
          <a:gsLst>
            <a:gs pos="0">
              <a:schemeClr val="accent5">
                <a:hueOff val="0"/>
                <a:satOff val="0"/>
                <a:lumOff val="0"/>
                <a:alphaOff val="0"/>
                <a:tint val="50000"/>
                <a:satMod val="300000"/>
              </a:schemeClr>
            </a:gs>
            <a:gs pos="35000">
              <a:schemeClr val="accent5">
                <a:hueOff val="0"/>
                <a:satOff val="0"/>
                <a:lumOff val="0"/>
                <a:alphaOff val="0"/>
                <a:tint val="37000"/>
                <a:satMod val="300000"/>
              </a:schemeClr>
            </a:gs>
            <a:gs pos="100000">
              <a:schemeClr val="accent5">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en-US" sz="1700" kern="1200"/>
        </a:p>
      </dsp:txBody>
      <dsp:txXfrm>
        <a:off x="2715092" y="904491"/>
        <a:ext cx="207229" cy="225185"/>
      </dsp:txXfrm>
    </dsp:sp>
    <dsp:sp modelId="{9C1B26F2-B530-4528-80D8-1C79A560B783}">
      <dsp:nvSpPr>
        <dsp:cNvPr id="0" name=""/>
        <dsp:cNvSpPr/>
      </dsp:nvSpPr>
      <dsp:spPr>
        <a:xfrm>
          <a:off x="2981168" y="983072"/>
          <a:ext cx="1112029" cy="1112029"/>
        </a:xfrm>
        <a:prstGeom prst="ellipse">
          <a:avLst/>
        </a:prstGeom>
        <a:gradFill rotWithShape="0">
          <a:gsLst>
            <a:gs pos="0">
              <a:schemeClr val="accent5">
                <a:hueOff val="-2483469"/>
                <a:satOff val="9953"/>
                <a:lumOff val="2157"/>
                <a:alphaOff val="0"/>
                <a:tint val="50000"/>
                <a:satMod val="300000"/>
              </a:schemeClr>
            </a:gs>
            <a:gs pos="35000">
              <a:schemeClr val="accent5">
                <a:hueOff val="-2483469"/>
                <a:satOff val="9953"/>
                <a:lumOff val="2157"/>
                <a:alphaOff val="0"/>
                <a:tint val="37000"/>
                <a:satMod val="300000"/>
              </a:schemeClr>
            </a:gs>
            <a:gs pos="100000">
              <a:schemeClr val="accent5">
                <a:hueOff val="-2483469"/>
                <a:satOff val="9953"/>
                <a:lumOff val="2157"/>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ts val="0"/>
            </a:spcAft>
          </a:pPr>
          <a:r>
            <a:rPr lang="lv-LV" sz="1100" kern="1200" dirty="0"/>
            <a:t>Darītāju atrašana</a:t>
          </a:r>
          <a:r>
            <a:rPr lang="lv-LV" sz="1100" kern="1200" dirty="0" smtClean="0"/>
            <a:t>/</a:t>
          </a:r>
        </a:p>
        <a:p>
          <a:pPr lvl="0" algn="ctr" defTabSz="488950">
            <a:lnSpc>
              <a:spcPct val="90000"/>
            </a:lnSpc>
            <a:spcBef>
              <a:spcPct val="0"/>
            </a:spcBef>
            <a:spcAft>
              <a:spcPct val="35000"/>
            </a:spcAft>
          </a:pPr>
          <a:r>
            <a:rPr lang="lv-LV" sz="1100" kern="1200" dirty="0" smtClean="0"/>
            <a:t>uzņēmumu </a:t>
          </a:r>
          <a:r>
            <a:rPr lang="lv-LV" sz="1100" kern="1200" dirty="0"/>
            <a:t>aktivizēšana</a:t>
          </a:r>
          <a:endParaRPr lang="en-US" sz="1100" kern="1200" dirty="0"/>
        </a:p>
      </dsp:txBody>
      <dsp:txXfrm>
        <a:off x="3144021" y="1145925"/>
        <a:ext cx="786323" cy="786323"/>
      </dsp:txXfrm>
    </dsp:sp>
    <dsp:sp modelId="{6DF2B993-DF3D-4E0F-A6CF-3022A01D3DED}">
      <dsp:nvSpPr>
        <dsp:cNvPr id="0" name=""/>
        <dsp:cNvSpPr/>
      </dsp:nvSpPr>
      <dsp:spPr>
        <a:xfrm rot="6480000">
          <a:off x="3133629" y="2137881"/>
          <a:ext cx="296042" cy="375309"/>
        </a:xfrm>
        <a:prstGeom prst="rightArrow">
          <a:avLst>
            <a:gd name="adj1" fmla="val 60000"/>
            <a:gd name="adj2" fmla="val 50000"/>
          </a:avLst>
        </a:prstGeom>
        <a:gradFill rotWithShape="0">
          <a:gsLst>
            <a:gs pos="0">
              <a:schemeClr val="accent5">
                <a:hueOff val="-2483469"/>
                <a:satOff val="9953"/>
                <a:lumOff val="2157"/>
                <a:alphaOff val="0"/>
                <a:tint val="50000"/>
                <a:satMod val="300000"/>
              </a:schemeClr>
            </a:gs>
            <a:gs pos="35000">
              <a:schemeClr val="accent5">
                <a:hueOff val="-2483469"/>
                <a:satOff val="9953"/>
                <a:lumOff val="2157"/>
                <a:alphaOff val="0"/>
                <a:tint val="37000"/>
                <a:satMod val="300000"/>
              </a:schemeClr>
            </a:gs>
            <a:gs pos="100000">
              <a:schemeClr val="accent5">
                <a:hueOff val="-2483469"/>
                <a:satOff val="9953"/>
                <a:lumOff val="2157"/>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en-US" sz="1700" kern="1200"/>
        </a:p>
      </dsp:txBody>
      <dsp:txXfrm rot="10800000">
        <a:off x="3191758" y="2170710"/>
        <a:ext cx="207229" cy="225185"/>
      </dsp:txXfrm>
    </dsp:sp>
    <dsp:sp modelId="{43466C97-F349-4B7A-B346-4AC198F4548D}">
      <dsp:nvSpPr>
        <dsp:cNvPr id="0" name=""/>
        <dsp:cNvSpPr/>
      </dsp:nvSpPr>
      <dsp:spPr>
        <a:xfrm>
          <a:off x="2464924" y="2571908"/>
          <a:ext cx="1112029" cy="1112029"/>
        </a:xfrm>
        <a:prstGeom prst="ellipse">
          <a:avLst/>
        </a:prstGeom>
        <a:gradFill rotWithShape="0">
          <a:gsLst>
            <a:gs pos="0">
              <a:schemeClr val="accent5">
                <a:hueOff val="-4966938"/>
                <a:satOff val="19906"/>
                <a:lumOff val="4314"/>
                <a:alphaOff val="0"/>
                <a:tint val="50000"/>
                <a:satMod val="300000"/>
              </a:schemeClr>
            </a:gs>
            <a:gs pos="35000">
              <a:schemeClr val="accent5">
                <a:hueOff val="-4966938"/>
                <a:satOff val="19906"/>
                <a:lumOff val="4314"/>
                <a:alphaOff val="0"/>
                <a:tint val="37000"/>
                <a:satMod val="300000"/>
              </a:schemeClr>
            </a:gs>
            <a:gs pos="100000">
              <a:schemeClr val="accent5">
                <a:hueOff val="-4966938"/>
                <a:satOff val="19906"/>
                <a:lumOff val="4314"/>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lv-LV" sz="1100" kern="1200" dirty="0"/>
            <a:t>Produkta radīšana</a:t>
          </a:r>
          <a:endParaRPr lang="en-US" sz="1100" kern="1200" dirty="0"/>
        </a:p>
      </dsp:txBody>
      <dsp:txXfrm>
        <a:off x="2627777" y="2734761"/>
        <a:ext cx="786323" cy="786323"/>
      </dsp:txXfrm>
    </dsp:sp>
    <dsp:sp modelId="{5CF39B78-8BF5-4464-8D97-87F1E5C9D7F5}">
      <dsp:nvSpPr>
        <dsp:cNvPr id="0" name=""/>
        <dsp:cNvSpPr/>
      </dsp:nvSpPr>
      <dsp:spPr>
        <a:xfrm rot="10800000">
          <a:off x="2045996" y="2940267"/>
          <a:ext cx="296042" cy="375309"/>
        </a:xfrm>
        <a:prstGeom prst="rightArrow">
          <a:avLst>
            <a:gd name="adj1" fmla="val 60000"/>
            <a:gd name="adj2" fmla="val 50000"/>
          </a:avLst>
        </a:prstGeom>
        <a:gradFill rotWithShape="0">
          <a:gsLst>
            <a:gs pos="0">
              <a:schemeClr val="accent5">
                <a:hueOff val="-4966938"/>
                <a:satOff val="19906"/>
                <a:lumOff val="4314"/>
                <a:alphaOff val="0"/>
                <a:tint val="50000"/>
                <a:satMod val="300000"/>
              </a:schemeClr>
            </a:gs>
            <a:gs pos="35000">
              <a:schemeClr val="accent5">
                <a:hueOff val="-4966938"/>
                <a:satOff val="19906"/>
                <a:lumOff val="4314"/>
                <a:alphaOff val="0"/>
                <a:tint val="37000"/>
                <a:satMod val="300000"/>
              </a:schemeClr>
            </a:gs>
            <a:gs pos="100000">
              <a:schemeClr val="accent5">
                <a:hueOff val="-4966938"/>
                <a:satOff val="19906"/>
                <a:lumOff val="4314"/>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en-US" sz="1700" kern="1200"/>
        </a:p>
      </dsp:txBody>
      <dsp:txXfrm rot="10800000">
        <a:off x="2134809" y="3015329"/>
        <a:ext cx="207229" cy="225185"/>
      </dsp:txXfrm>
    </dsp:sp>
    <dsp:sp modelId="{5C0AC97D-0D60-4326-9C8A-B0D4E47413E4}">
      <dsp:nvSpPr>
        <dsp:cNvPr id="0" name=""/>
        <dsp:cNvSpPr/>
      </dsp:nvSpPr>
      <dsp:spPr>
        <a:xfrm>
          <a:off x="794324" y="2571908"/>
          <a:ext cx="1112029" cy="1112029"/>
        </a:xfrm>
        <a:prstGeom prst="ellipse">
          <a:avLst/>
        </a:prstGeom>
        <a:gradFill rotWithShape="0">
          <a:gsLst>
            <a:gs pos="0">
              <a:schemeClr val="accent5">
                <a:hueOff val="-7450407"/>
                <a:satOff val="29858"/>
                <a:lumOff val="6471"/>
                <a:alphaOff val="0"/>
                <a:tint val="50000"/>
                <a:satMod val="300000"/>
              </a:schemeClr>
            </a:gs>
            <a:gs pos="35000">
              <a:schemeClr val="accent5">
                <a:hueOff val="-7450407"/>
                <a:satOff val="29858"/>
                <a:lumOff val="6471"/>
                <a:alphaOff val="0"/>
                <a:tint val="37000"/>
                <a:satMod val="300000"/>
              </a:schemeClr>
            </a:gs>
            <a:gs pos="100000">
              <a:schemeClr val="accent5">
                <a:hueOff val="-7450407"/>
                <a:satOff val="29858"/>
                <a:lumOff val="6471"/>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lv-LV" sz="1100" kern="1200" dirty="0"/>
            <a:t>Pirmais pirkums un tālāka attīstība</a:t>
          </a:r>
          <a:endParaRPr lang="en-US" sz="1100" kern="1200" dirty="0"/>
        </a:p>
      </dsp:txBody>
      <dsp:txXfrm>
        <a:off x="957177" y="2734761"/>
        <a:ext cx="786323" cy="786323"/>
      </dsp:txXfrm>
    </dsp:sp>
    <dsp:sp modelId="{C1059613-D6DC-454A-A01B-8E1EAE9C5B59}">
      <dsp:nvSpPr>
        <dsp:cNvPr id="0" name=""/>
        <dsp:cNvSpPr/>
      </dsp:nvSpPr>
      <dsp:spPr>
        <a:xfrm rot="15120000">
          <a:off x="946785" y="2153818"/>
          <a:ext cx="296042" cy="375309"/>
        </a:xfrm>
        <a:prstGeom prst="rightArrow">
          <a:avLst>
            <a:gd name="adj1" fmla="val 60000"/>
            <a:gd name="adj2" fmla="val 50000"/>
          </a:avLst>
        </a:prstGeom>
        <a:gradFill rotWithShape="0">
          <a:gsLst>
            <a:gs pos="0">
              <a:schemeClr val="accent5">
                <a:hueOff val="-7450407"/>
                <a:satOff val="29858"/>
                <a:lumOff val="6471"/>
                <a:alphaOff val="0"/>
                <a:tint val="50000"/>
                <a:satMod val="300000"/>
              </a:schemeClr>
            </a:gs>
            <a:gs pos="35000">
              <a:schemeClr val="accent5">
                <a:hueOff val="-7450407"/>
                <a:satOff val="29858"/>
                <a:lumOff val="6471"/>
                <a:alphaOff val="0"/>
                <a:tint val="37000"/>
                <a:satMod val="300000"/>
              </a:schemeClr>
            </a:gs>
            <a:gs pos="100000">
              <a:schemeClr val="accent5">
                <a:hueOff val="-7450407"/>
                <a:satOff val="29858"/>
                <a:lumOff val="6471"/>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en-US" sz="1700" kern="1200"/>
        </a:p>
      </dsp:txBody>
      <dsp:txXfrm rot="10800000">
        <a:off x="1004914" y="2271113"/>
        <a:ext cx="207229" cy="225185"/>
      </dsp:txXfrm>
    </dsp:sp>
    <dsp:sp modelId="{AD304D63-09E3-4CC5-A15B-2C673B650DB0}">
      <dsp:nvSpPr>
        <dsp:cNvPr id="0" name=""/>
        <dsp:cNvSpPr/>
      </dsp:nvSpPr>
      <dsp:spPr>
        <a:xfrm>
          <a:off x="278080" y="983072"/>
          <a:ext cx="1112029" cy="1112029"/>
        </a:xfrm>
        <a:prstGeom prst="ellipse">
          <a:avLst/>
        </a:prstGeom>
        <a:gradFill rotWithShape="0">
          <a:gsLst>
            <a:gs pos="0">
              <a:schemeClr val="accent5">
                <a:hueOff val="-9933876"/>
                <a:satOff val="39811"/>
                <a:lumOff val="8628"/>
                <a:alphaOff val="0"/>
                <a:tint val="50000"/>
                <a:satMod val="300000"/>
              </a:schemeClr>
            </a:gs>
            <a:gs pos="35000">
              <a:schemeClr val="accent5">
                <a:hueOff val="-9933876"/>
                <a:satOff val="39811"/>
                <a:lumOff val="8628"/>
                <a:alphaOff val="0"/>
                <a:tint val="37000"/>
                <a:satMod val="300000"/>
              </a:schemeClr>
            </a:gs>
            <a:gs pos="100000">
              <a:schemeClr val="accent5">
                <a:hueOff val="-9933876"/>
                <a:satOff val="39811"/>
                <a:lumOff val="8628"/>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lv-LV" sz="1100" kern="1200" dirty="0"/>
            <a:t>«</a:t>
          </a:r>
          <a:r>
            <a:rPr lang="lv-LV" sz="1100" kern="1200" dirty="0" err="1"/>
            <a:t>Closing</a:t>
          </a:r>
          <a:r>
            <a:rPr lang="lv-LV" sz="1100" kern="1200" dirty="0"/>
            <a:t> </a:t>
          </a:r>
          <a:r>
            <a:rPr lang="lv-LV" sz="1100" kern="1200" dirty="0" err="1"/>
            <a:t>the</a:t>
          </a:r>
          <a:r>
            <a:rPr lang="lv-LV" sz="1100" kern="1200" dirty="0"/>
            <a:t> </a:t>
          </a:r>
          <a:r>
            <a:rPr lang="lv-LV" sz="1100" kern="1200" dirty="0" err="1"/>
            <a:t>gap</a:t>
          </a:r>
          <a:r>
            <a:rPr lang="lv-LV" sz="1100" kern="1200" dirty="0"/>
            <a:t>» - atrisināta problēma/ap-mierināta vajadzība</a:t>
          </a:r>
          <a:endParaRPr lang="en-US" sz="1100" kern="1200" dirty="0"/>
        </a:p>
      </dsp:txBody>
      <dsp:txXfrm>
        <a:off x="440933" y="1145925"/>
        <a:ext cx="786323" cy="786323"/>
      </dsp:txXfrm>
    </dsp:sp>
    <dsp:sp modelId="{1B96639D-3984-45F7-AC22-C22267BC4C83}">
      <dsp:nvSpPr>
        <dsp:cNvPr id="0" name=""/>
        <dsp:cNvSpPr/>
      </dsp:nvSpPr>
      <dsp:spPr>
        <a:xfrm rot="19440000">
          <a:off x="1355067" y="865380"/>
          <a:ext cx="296042" cy="375309"/>
        </a:xfrm>
        <a:prstGeom prst="rightArrow">
          <a:avLst>
            <a:gd name="adj1" fmla="val 60000"/>
            <a:gd name="adj2" fmla="val 50000"/>
          </a:avLst>
        </a:prstGeom>
        <a:gradFill rotWithShape="0">
          <a:gsLst>
            <a:gs pos="0">
              <a:schemeClr val="accent5">
                <a:hueOff val="-9933876"/>
                <a:satOff val="39811"/>
                <a:lumOff val="8628"/>
                <a:alphaOff val="0"/>
                <a:tint val="50000"/>
                <a:satMod val="300000"/>
              </a:schemeClr>
            </a:gs>
            <a:gs pos="35000">
              <a:schemeClr val="accent5">
                <a:hueOff val="-9933876"/>
                <a:satOff val="39811"/>
                <a:lumOff val="8628"/>
                <a:alphaOff val="0"/>
                <a:tint val="37000"/>
                <a:satMod val="300000"/>
              </a:schemeClr>
            </a:gs>
            <a:gs pos="100000">
              <a:schemeClr val="accent5">
                <a:hueOff val="-9933876"/>
                <a:satOff val="39811"/>
                <a:lumOff val="8628"/>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en-US" sz="1700" kern="1200"/>
        </a:p>
      </dsp:txBody>
      <dsp:txXfrm>
        <a:off x="1363548" y="966543"/>
        <a:ext cx="207229" cy="225185"/>
      </dsp:txXfrm>
    </dsp:sp>
  </dsp:spTree>
</dsp:drawing>
</file>

<file path=ppt/diagrams/layout1.xml><?xml version="1.0" encoding="utf-8"?>
<dgm:layoutDef xmlns:dgm="http://schemas.openxmlformats.org/drawingml/2006/diagram" xmlns:a="http://schemas.openxmlformats.org/drawingml/2006/main" uniqueId="urn:microsoft.com/office/officeart/2005/8/layout/cycle7">
  <dgm:title val=""/>
  <dgm:desc val=""/>
  <dgm:catLst>
    <dgm:cat type="cycle" pri="6000"/>
  </dgm:catLst>
  <dgm:sampData>
    <dgm:dataModel>
      <dgm:ptLst>
        <dgm:pt modelId="0" type="doc"/>
        <dgm:pt modelId="1">
          <dgm:prSet phldr="1"/>
        </dgm:pt>
        <dgm:pt modelId="2">
          <dgm:prSet phldr="1"/>
        </dgm:pt>
        <dgm:pt modelId="3">
          <dgm:prSet phldr="1"/>
        </dgm:pt>
      </dgm:ptLst>
      <dgm:cxnLst>
        <dgm:cxn modelId="6" srcId="0" destId="1" srcOrd="0" destOrd="0"/>
        <dgm:cxn modelId="7" srcId="0" destId="2" srcOrd="1" destOrd="0"/>
        <dgm:cxn modelId="8" srcId="0" destId="3" srcOrd="2"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alg type="cycle">
          <dgm:param type="stAng" val="0"/>
          <dgm:param type="spanAng" val="360"/>
        </dgm:alg>
      </dgm:if>
      <dgm:else name="Name3">
        <dgm:alg type="cycle">
          <dgm:param type="stAng" val="0"/>
          <dgm:param type="spanAng" val="-360"/>
        </dgm:alg>
      </dgm:else>
    </dgm:choose>
    <dgm:shape xmlns:r="http://schemas.openxmlformats.org/officeDocument/2006/relationships" r:blip="">
      <dgm:adjLst/>
    </dgm:shape>
    <dgm:presOf/>
    <dgm:constrLst>
      <dgm:constr type="diam" refType="w"/>
      <dgm:constr type="w" for="ch" ptType="node" refType="w"/>
      <dgm:constr type="primFontSz" for="ch" ptType="node" op="equ" val="65"/>
      <dgm:constr type="w" for="ch" forName="sibTrans" refType="w" refFor="ch" refPtType="node" op="equ" fact="0.35"/>
      <dgm:constr type="connDist" for="ch" forName="sibTrans" op="equ"/>
      <dgm:constr type="primFontSz" for="des" forName="connectorText" op="equ" val="55"/>
      <dgm:constr type="primFontSz" for="des" forName="connectorText" refType="primFontSz" refFor="ch" refPtType="node" op="lte" fact="0.8"/>
      <dgm:constr type="sibSp" refType="w" refFor="ch" refPtType="node" op="equ" fact="0.65"/>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4">
        <dgm:if name="Name5" axis="par ch" ptType="doc node" func="cnt" op="gt" val="1">
          <dgm:forEach name="sibTransForEach" axis="followSib" ptType="sibTrans" hideLastTrans="0" cnt="1">
            <dgm:layoutNode name="sibTrans">
              <dgm:choose name="Name6">
                <dgm:if name="Name7" axis="par ch" ptType="doc node" func="posEven" op="equ" val="1">
                  <dgm:alg type="conn">
                    <dgm:param type="begPts" val="radial"/>
                    <dgm:param type="endPts" val="radial"/>
                    <dgm:param type="begSty" val="arr"/>
                    <dgm:param type="endSty" val="arr"/>
                  </dgm:alg>
                </dgm:if>
                <dgm:else name="Name8">
                  <dgm:alg type="conn">
                    <dgm:param type="begPts" val="auto"/>
                    <dgm:param type="endPts" val="auto"/>
                    <dgm:param type="begSty" val="arr"/>
                    <dgm:param type="endSty" val="arr"/>
                  </dgm:alg>
                </dgm:else>
              </dgm:choose>
              <dgm:shape xmlns:r="http://schemas.openxmlformats.org/officeDocument/2006/relationships" type="conn" r:blip="">
                <dgm:adjLst/>
              </dgm:shape>
              <dgm:presOf axis="self"/>
              <dgm:constrLst>
                <dgm:constr type="h" refType="w" fact="0.5"/>
                <dgm:constr type="connDist"/>
                <dgm:constr type="begPad" refType="connDist" fact="0.1"/>
                <dgm:constr type="endPad" refType="connDist" fact="0.1"/>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9"/>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0.3617</cdr:x>
      <cdr:y>0.21345</cdr:y>
    </cdr:from>
    <cdr:to>
      <cdr:x>0.36322</cdr:x>
      <cdr:y>0.87563</cdr:y>
    </cdr:to>
    <cdr:cxnSp macro="">
      <cdr:nvCxnSpPr>
        <cdr:cNvPr id="3" name="Straight Connector 2">
          <a:extLst xmlns:a="http://schemas.openxmlformats.org/drawingml/2006/main">
            <a:ext uri="{FF2B5EF4-FFF2-40B4-BE49-F238E27FC236}">
              <a16:creationId xmlns:a16="http://schemas.microsoft.com/office/drawing/2014/main" xmlns="" id="{5A580044-D37C-49B8-891B-980FD0B38686}"/>
            </a:ext>
          </a:extLst>
        </cdr:cNvPr>
        <cdr:cNvCxnSpPr/>
      </cdr:nvCxnSpPr>
      <cdr:spPr>
        <a:xfrm xmlns:a="http://schemas.openxmlformats.org/drawingml/2006/main" flipH="1">
          <a:off x="2266950" y="604838"/>
          <a:ext cx="9526" cy="1876425"/>
        </a:xfrm>
        <a:prstGeom xmlns:a="http://schemas.openxmlformats.org/drawingml/2006/main" prst="line">
          <a:avLst/>
        </a:prstGeom>
        <a:ln xmlns:a="http://schemas.openxmlformats.org/drawingml/2006/main" w="19050">
          <a:solidFill>
            <a:srgbClr val="00B050"/>
          </a:solidFill>
          <a:prstDash val="dash"/>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0.64009</cdr:x>
      <cdr:y>0.18795</cdr:y>
    </cdr:from>
    <cdr:to>
      <cdr:x>0.64161</cdr:x>
      <cdr:y>0.85014</cdr:y>
    </cdr:to>
    <cdr:cxnSp macro="">
      <cdr:nvCxnSpPr>
        <cdr:cNvPr id="8" name="Straight Connector 7">
          <a:extLst xmlns:a="http://schemas.openxmlformats.org/drawingml/2006/main">
            <a:ext uri="{FF2B5EF4-FFF2-40B4-BE49-F238E27FC236}">
              <a16:creationId xmlns:a16="http://schemas.microsoft.com/office/drawing/2014/main" xmlns="" id="{A8DB3665-2104-4DCA-B51B-9FE725E2211B}"/>
            </a:ext>
          </a:extLst>
        </cdr:cNvPr>
        <cdr:cNvCxnSpPr/>
      </cdr:nvCxnSpPr>
      <cdr:spPr>
        <a:xfrm xmlns:a="http://schemas.openxmlformats.org/drawingml/2006/main" flipH="1">
          <a:off x="4310450" y="655532"/>
          <a:ext cx="10236" cy="2309545"/>
        </a:xfrm>
        <a:prstGeom xmlns:a="http://schemas.openxmlformats.org/drawingml/2006/main" prst="line">
          <a:avLst/>
        </a:prstGeom>
        <a:ln xmlns:a="http://schemas.openxmlformats.org/drawingml/2006/main" w="19050">
          <a:solidFill>
            <a:srgbClr val="C00000"/>
          </a:solidFill>
          <a:prstDash val="dash"/>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0.14666</cdr:x>
      <cdr:y>0.17692</cdr:y>
    </cdr:from>
    <cdr:to>
      <cdr:x>0.47214</cdr:x>
      <cdr:y>0.35353</cdr:y>
    </cdr:to>
    <cdr:sp macro="" textlink="">
      <cdr:nvSpPr>
        <cdr:cNvPr id="2" name="TextBox 1"/>
        <cdr:cNvSpPr txBox="1"/>
      </cdr:nvSpPr>
      <cdr:spPr>
        <a:xfrm xmlns:a="http://schemas.openxmlformats.org/drawingml/2006/main">
          <a:off x="1149478" y="617055"/>
          <a:ext cx="2551011" cy="61596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lv-LV" sz="1400" b="1" dirty="0">
              <a:solidFill>
                <a:schemeClr val="tx1"/>
              </a:solidFill>
            </a:rPr>
            <a:t>7 gados</a:t>
          </a:r>
        </a:p>
        <a:p xmlns:a="http://schemas.openxmlformats.org/drawingml/2006/main">
          <a:pPr algn="ctr"/>
          <a:r>
            <a:rPr lang="lv-LV" sz="1400" b="1" dirty="0">
              <a:solidFill>
                <a:schemeClr val="tx1"/>
              </a:solidFill>
            </a:rPr>
            <a:t>+ 1 657milj. IKP</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4275402" cy="336787"/>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588628" y="2"/>
            <a:ext cx="4275402" cy="336787"/>
          </a:xfrm>
          <a:prstGeom prst="rect">
            <a:avLst/>
          </a:prstGeom>
        </p:spPr>
        <p:txBody>
          <a:bodyPr vert="horz" lIns="91440" tIns="45720" rIns="91440" bIns="45720" rtlCol="0"/>
          <a:lstStyle>
            <a:lvl1pPr algn="r">
              <a:defRPr sz="1200"/>
            </a:lvl1pPr>
          </a:lstStyle>
          <a:p>
            <a:fld id="{55F73659-621C-4C6B-A01B-B3C6177FB8EF}" type="datetimeFigureOut">
              <a:rPr lang="en-US" smtClean="0"/>
              <a:pPr/>
              <a:t>11/11/2019</a:t>
            </a:fld>
            <a:endParaRPr lang="en-US"/>
          </a:p>
        </p:txBody>
      </p:sp>
      <p:sp>
        <p:nvSpPr>
          <p:cNvPr id="4" name="Footer Placeholder 3"/>
          <p:cNvSpPr>
            <a:spLocks noGrp="1"/>
          </p:cNvSpPr>
          <p:nvPr>
            <p:ph type="ftr" sz="quarter" idx="2"/>
          </p:nvPr>
        </p:nvSpPr>
        <p:spPr>
          <a:xfrm>
            <a:off x="0" y="6397807"/>
            <a:ext cx="4275402" cy="336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588628" y="6397807"/>
            <a:ext cx="4275402" cy="336787"/>
          </a:xfrm>
          <a:prstGeom prst="rect">
            <a:avLst/>
          </a:prstGeom>
        </p:spPr>
        <p:txBody>
          <a:bodyPr vert="horz" lIns="91440" tIns="45720" rIns="91440" bIns="45720" rtlCol="0" anchor="b"/>
          <a:lstStyle>
            <a:lvl1pPr algn="r">
              <a:defRPr sz="1200"/>
            </a:lvl1pPr>
          </a:lstStyle>
          <a:p>
            <a:fld id="{ACBE59FB-E231-47FC-BFA6-B05ACDCCBD19}" type="slidenum">
              <a:rPr lang="en-US" smtClean="0"/>
              <a:pPr/>
              <a:t>‹#›</a:t>
            </a:fld>
            <a:endParaRPr lang="en-US"/>
          </a:p>
        </p:txBody>
      </p:sp>
    </p:spTree>
    <p:extLst>
      <p:ext uri="{BB962C8B-B14F-4D97-AF65-F5344CB8AC3E}">
        <p14:creationId xmlns:p14="http://schemas.microsoft.com/office/powerpoint/2010/main" val="35887084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4275402" cy="336787"/>
          </a:xfrm>
          <a:prstGeom prst="rect">
            <a:avLst/>
          </a:prstGeom>
        </p:spPr>
        <p:txBody>
          <a:bodyPr vert="horz" lIns="91440" tIns="45720" rIns="91440" bIns="45720" rtlCol="0"/>
          <a:lstStyle>
            <a:lvl1pPr algn="l" defTabSz="939575" eaLnBrk="1" fontAlgn="auto" hangingPunct="1">
              <a:spcBef>
                <a:spcPts val="0"/>
              </a:spcBef>
              <a:spcAft>
                <a:spcPts val="0"/>
              </a:spcAft>
              <a:defRPr sz="1200">
                <a:latin typeface="+mn-lt"/>
                <a:cs typeface="+mn-cs"/>
              </a:defRPr>
            </a:lvl1pPr>
          </a:lstStyle>
          <a:p>
            <a:pPr>
              <a:defRPr/>
            </a:pPr>
            <a:endParaRPr lang="lv-LV"/>
          </a:p>
        </p:txBody>
      </p:sp>
      <p:sp>
        <p:nvSpPr>
          <p:cNvPr id="3" name="Date Placeholder 2"/>
          <p:cNvSpPr>
            <a:spLocks noGrp="1"/>
          </p:cNvSpPr>
          <p:nvPr>
            <p:ph type="dt" idx="1"/>
          </p:nvPr>
        </p:nvSpPr>
        <p:spPr>
          <a:xfrm>
            <a:off x="5588628" y="2"/>
            <a:ext cx="4275402" cy="336787"/>
          </a:xfrm>
          <a:prstGeom prst="rect">
            <a:avLst/>
          </a:prstGeom>
        </p:spPr>
        <p:txBody>
          <a:bodyPr vert="horz" lIns="91440" tIns="45720" rIns="91440" bIns="45720" rtlCol="0"/>
          <a:lstStyle>
            <a:lvl1pPr algn="r" defTabSz="939575" eaLnBrk="1" fontAlgn="auto" hangingPunct="1">
              <a:spcBef>
                <a:spcPts val="0"/>
              </a:spcBef>
              <a:spcAft>
                <a:spcPts val="0"/>
              </a:spcAft>
              <a:defRPr sz="1200">
                <a:latin typeface="+mn-lt"/>
                <a:cs typeface="+mn-cs"/>
              </a:defRPr>
            </a:lvl1pPr>
          </a:lstStyle>
          <a:p>
            <a:pPr>
              <a:defRPr/>
            </a:pPr>
            <a:fld id="{65162DFB-2DF2-49DF-AB30-1B82DA14A74A}" type="datetimeFigureOut">
              <a:rPr lang="lv-LV"/>
              <a:pPr>
                <a:defRPr/>
              </a:pPr>
              <a:t>11.11.2019</a:t>
            </a:fld>
            <a:endParaRPr lang="lv-LV"/>
          </a:p>
        </p:txBody>
      </p:sp>
      <p:sp>
        <p:nvSpPr>
          <p:cNvPr id="4" name="Slide Image Placeholder 3"/>
          <p:cNvSpPr>
            <a:spLocks noGrp="1" noRot="1" noChangeAspect="1"/>
          </p:cNvSpPr>
          <p:nvPr>
            <p:ph type="sldImg" idx="2"/>
          </p:nvPr>
        </p:nvSpPr>
        <p:spPr>
          <a:xfrm>
            <a:off x="3249613" y="504825"/>
            <a:ext cx="3367087" cy="2525713"/>
          </a:xfrm>
          <a:prstGeom prst="rect">
            <a:avLst/>
          </a:prstGeom>
          <a:noFill/>
          <a:ln w="12700">
            <a:solidFill>
              <a:prstClr val="black"/>
            </a:solidFill>
          </a:ln>
        </p:spPr>
        <p:txBody>
          <a:bodyPr vert="horz" lIns="91440" tIns="45720" rIns="91440" bIns="45720" rtlCol="0" anchor="ctr"/>
          <a:lstStyle/>
          <a:p>
            <a:pPr lvl="0"/>
            <a:endParaRPr lang="lv-LV" noProof="0"/>
          </a:p>
        </p:txBody>
      </p:sp>
      <p:sp>
        <p:nvSpPr>
          <p:cNvPr id="5" name="Notes Placeholder 4"/>
          <p:cNvSpPr>
            <a:spLocks noGrp="1"/>
          </p:cNvSpPr>
          <p:nvPr>
            <p:ph type="body" sz="quarter" idx="3"/>
          </p:nvPr>
        </p:nvSpPr>
        <p:spPr>
          <a:xfrm>
            <a:off x="986632" y="3199490"/>
            <a:ext cx="7893050" cy="3031092"/>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lv-LV" noProof="0"/>
          </a:p>
        </p:txBody>
      </p:sp>
      <p:sp>
        <p:nvSpPr>
          <p:cNvPr id="6" name="Footer Placeholder 5"/>
          <p:cNvSpPr>
            <a:spLocks noGrp="1"/>
          </p:cNvSpPr>
          <p:nvPr>
            <p:ph type="ftr" sz="quarter" idx="4"/>
          </p:nvPr>
        </p:nvSpPr>
        <p:spPr>
          <a:xfrm>
            <a:off x="0" y="6397807"/>
            <a:ext cx="4275402" cy="336787"/>
          </a:xfrm>
          <a:prstGeom prst="rect">
            <a:avLst/>
          </a:prstGeom>
        </p:spPr>
        <p:txBody>
          <a:bodyPr vert="horz" lIns="91440" tIns="45720" rIns="91440" bIns="45720" rtlCol="0" anchor="b"/>
          <a:lstStyle>
            <a:lvl1pPr algn="l" defTabSz="939575" eaLnBrk="1" fontAlgn="auto" hangingPunct="1">
              <a:spcBef>
                <a:spcPts val="0"/>
              </a:spcBef>
              <a:spcAft>
                <a:spcPts val="0"/>
              </a:spcAft>
              <a:defRPr sz="1200">
                <a:latin typeface="+mn-lt"/>
                <a:cs typeface="+mn-cs"/>
              </a:defRPr>
            </a:lvl1pPr>
          </a:lstStyle>
          <a:p>
            <a:pPr>
              <a:defRPr/>
            </a:pPr>
            <a:endParaRPr lang="lv-LV"/>
          </a:p>
        </p:txBody>
      </p:sp>
      <p:sp>
        <p:nvSpPr>
          <p:cNvPr id="7" name="Slide Number Placeholder 6"/>
          <p:cNvSpPr>
            <a:spLocks noGrp="1"/>
          </p:cNvSpPr>
          <p:nvPr>
            <p:ph type="sldNum" sz="quarter" idx="5"/>
          </p:nvPr>
        </p:nvSpPr>
        <p:spPr>
          <a:xfrm>
            <a:off x="5588628" y="6397807"/>
            <a:ext cx="4275402" cy="3367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itchFamily="34" charset="0"/>
                <a:cs typeface="Arial" charset="0"/>
              </a:defRPr>
            </a:lvl1pPr>
          </a:lstStyle>
          <a:p>
            <a:pPr>
              <a:defRPr/>
            </a:pPr>
            <a:fld id="{041611AF-D64A-4226-A96F-FB0A1712ABB7}" type="slidenum">
              <a:rPr lang="lv-LV" altLang="en-US"/>
              <a:pPr>
                <a:defRPr/>
              </a:pPr>
              <a:t>‹#›</a:t>
            </a:fld>
            <a:endParaRPr lang="lv-LV" altLang="en-US"/>
          </a:p>
        </p:txBody>
      </p:sp>
    </p:spTree>
    <p:extLst>
      <p:ext uri="{BB962C8B-B14F-4D97-AF65-F5344CB8AC3E}">
        <p14:creationId xmlns:p14="http://schemas.microsoft.com/office/powerpoint/2010/main" val="1847846022"/>
      </p:ext>
    </p:extLst>
  </p:cSld>
  <p:clrMap bg1="lt1" tx1="dk1" bg2="lt2" tx2="dk2" accent1="accent1" accent2="accent2" accent3="accent3" accent4="accent4" accent5="accent5" accent6="accent6" hlink="hlink" folHlink="folHlink"/>
  <p:notesStyle>
    <a:lvl1pPr algn="l" defTabSz="938213" rtl="0" eaLnBrk="0" fontAlgn="base" hangingPunct="0">
      <a:spcBef>
        <a:spcPct val="30000"/>
      </a:spcBef>
      <a:spcAft>
        <a:spcPct val="0"/>
      </a:spcAft>
      <a:defRPr sz="1200" kern="1200">
        <a:solidFill>
          <a:schemeClr val="tx1"/>
        </a:solidFill>
        <a:latin typeface="+mn-lt"/>
        <a:ea typeface="+mn-ea"/>
        <a:cs typeface="+mn-cs"/>
      </a:defRPr>
    </a:lvl1pPr>
    <a:lvl2pPr marL="468313" algn="l" defTabSz="938213" rtl="0" eaLnBrk="0" fontAlgn="base" hangingPunct="0">
      <a:spcBef>
        <a:spcPct val="30000"/>
      </a:spcBef>
      <a:spcAft>
        <a:spcPct val="0"/>
      </a:spcAft>
      <a:defRPr sz="1200" kern="1200">
        <a:solidFill>
          <a:schemeClr val="tx1"/>
        </a:solidFill>
        <a:latin typeface="+mn-lt"/>
        <a:ea typeface="+mn-ea"/>
        <a:cs typeface="+mn-cs"/>
      </a:defRPr>
    </a:lvl2pPr>
    <a:lvl3pPr marL="938213" algn="l" defTabSz="938213" rtl="0" eaLnBrk="0" fontAlgn="base" hangingPunct="0">
      <a:spcBef>
        <a:spcPct val="30000"/>
      </a:spcBef>
      <a:spcAft>
        <a:spcPct val="0"/>
      </a:spcAft>
      <a:defRPr sz="1200" kern="1200">
        <a:solidFill>
          <a:schemeClr val="tx1"/>
        </a:solidFill>
        <a:latin typeface="+mn-lt"/>
        <a:ea typeface="+mn-ea"/>
        <a:cs typeface="+mn-cs"/>
      </a:defRPr>
    </a:lvl3pPr>
    <a:lvl4pPr marL="1408113" algn="l" defTabSz="938213" rtl="0" eaLnBrk="0" fontAlgn="base" hangingPunct="0">
      <a:spcBef>
        <a:spcPct val="30000"/>
      </a:spcBef>
      <a:spcAft>
        <a:spcPct val="0"/>
      </a:spcAft>
      <a:defRPr sz="1200" kern="1200">
        <a:solidFill>
          <a:schemeClr val="tx1"/>
        </a:solidFill>
        <a:latin typeface="+mn-lt"/>
        <a:ea typeface="+mn-ea"/>
        <a:cs typeface="+mn-cs"/>
      </a:defRPr>
    </a:lvl4pPr>
    <a:lvl5pPr marL="1878013" algn="l" defTabSz="938213" rtl="0" eaLnBrk="0" fontAlgn="base" hangingPunct="0">
      <a:spcBef>
        <a:spcPct val="30000"/>
      </a:spcBef>
      <a:spcAft>
        <a:spcPct val="0"/>
      </a:spcAft>
      <a:defRPr sz="1200" kern="1200">
        <a:solidFill>
          <a:schemeClr val="tx1"/>
        </a:solidFill>
        <a:latin typeface="+mn-lt"/>
        <a:ea typeface="+mn-ea"/>
        <a:cs typeface="+mn-cs"/>
      </a:defRPr>
    </a:lvl5pPr>
    <a:lvl6pPr marL="2348940" algn="l" defTabSz="939575" rtl="0" eaLnBrk="1" latinLnBrk="0" hangingPunct="1">
      <a:defRPr sz="1200" kern="1200">
        <a:solidFill>
          <a:schemeClr val="tx1"/>
        </a:solidFill>
        <a:latin typeface="+mn-lt"/>
        <a:ea typeface="+mn-ea"/>
        <a:cs typeface="+mn-cs"/>
      </a:defRPr>
    </a:lvl6pPr>
    <a:lvl7pPr marL="2818729" algn="l" defTabSz="939575" rtl="0" eaLnBrk="1" latinLnBrk="0" hangingPunct="1">
      <a:defRPr sz="1200" kern="1200">
        <a:solidFill>
          <a:schemeClr val="tx1"/>
        </a:solidFill>
        <a:latin typeface="+mn-lt"/>
        <a:ea typeface="+mn-ea"/>
        <a:cs typeface="+mn-cs"/>
      </a:defRPr>
    </a:lvl7pPr>
    <a:lvl8pPr marL="3288515" algn="l" defTabSz="939575" rtl="0" eaLnBrk="1" latinLnBrk="0" hangingPunct="1">
      <a:defRPr sz="1200" kern="1200">
        <a:solidFill>
          <a:schemeClr val="tx1"/>
        </a:solidFill>
        <a:latin typeface="+mn-lt"/>
        <a:ea typeface="+mn-ea"/>
        <a:cs typeface="+mn-cs"/>
      </a:defRPr>
    </a:lvl8pPr>
    <a:lvl9pPr marL="3758305" algn="l" defTabSz="939575"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5"/>
          </p:nvPr>
        </p:nvSpPr>
        <p:spPr/>
        <p:txBody>
          <a:bodyPr/>
          <a:lstStyle/>
          <a:p>
            <a:pPr>
              <a:defRPr/>
            </a:pPr>
            <a:fld id="{041611AF-D64A-4226-A96F-FB0A1712ABB7}" type="slidenum">
              <a:rPr lang="lv-LV" altLang="en-US" smtClean="0"/>
              <a:pPr>
                <a:defRPr/>
              </a:pPr>
              <a:t>8</a:t>
            </a:fld>
            <a:endParaRPr lang="lv-LV" altLang="en-US"/>
          </a:p>
        </p:txBody>
      </p:sp>
    </p:spTree>
    <p:extLst>
      <p:ext uri="{BB962C8B-B14F-4D97-AF65-F5344CB8AC3E}">
        <p14:creationId xmlns:p14="http://schemas.microsoft.com/office/powerpoint/2010/main" val="28357205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a:p>
        </p:txBody>
      </p:sp>
      <p:sp>
        <p:nvSpPr>
          <p:cNvPr id="4" name="Slide Number Placeholder 3"/>
          <p:cNvSpPr>
            <a:spLocks noGrp="1"/>
          </p:cNvSpPr>
          <p:nvPr>
            <p:ph type="sldNum" sz="quarter" idx="10"/>
          </p:nvPr>
        </p:nvSpPr>
        <p:spPr/>
        <p:txBody>
          <a:bodyPr/>
          <a:lstStyle/>
          <a:p>
            <a:pPr>
              <a:defRPr/>
            </a:pPr>
            <a:fld id="{041611AF-D64A-4226-A96F-FB0A1712ABB7}" type="slidenum">
              <a:rPr lang="lv-LV" altLang="en-US" smtClean="0"/>
              <a:pPr>
                <a:defRPr/>
              </a:pPr>
              <a:t>10</a:t>
            </a:fld>
            <a:endParaRPr lang="lv-LV" altLang="en-US"/>
          </a:p>
        </p:txBody>
      </p:sp>
    </p:spTree>
    <p:extLst>
      <p:ext uri="{BB962C8B-B14F-4D97-AF65-F5344CB8AC3E}">
        <p14:creationId xmlns:p14="http://schemas.microsoft.com/office/powerpoint/2010/main" val="15851068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lv-LV" sz="1200" kern="1200" dirty="0">
                <a:solidFill>
                  <a:schemeClr val="tx1"/>
                </a:solidFill>
                <a:effectLst/>
                <a:latin typeface="+mn-lt"/>
                <a:ea typeface="+mn-ea"/>
                <a:cs typeface="+mn-cs"/>
              </a:rPr>
              <a:t>Būtiski ir</a:t>
            </a:r>
            <a:r>
              <a:rPr lang="lv-LV" sz="1200" kern="1200" baseline="0" dirty="0">
                <a:solidFill>
                  <a:schemeClr val="tx1"/>
                </a:solidFill>
                <a:effectLst/>
                <a:latin typeface="+mn-lt"/>
                <a:ea typeface="+mn-ea"/>
                <a:cs typeface="+mn-cs"/>
              </a:rPr>
              <a:t> </a:t>
            </a:r>
            <a:r>
              <a:rPr lang="lv-LV" sz="1200" kern="1200" dirty="0">
                <a:solidFill>
                  <a:schemeClr val="tx1"/>
                </a:solidFill>
                <a:effectLst/>
                <a:latin typeface="+mn-lt"/>
                <a:ea typeface="+mn-ea"/>
                <a:cs typeface="+mn-cs"/>
              </a:rPr>
              <a:t>nodrošināt atbalstu sabiedrības iniciatīvu īstenošanai, veicinot </a:t>
            </a:r>
            <a:r>
              <a:rPr lang="lv-LV" sz="1200" kern="1200" dirty="0" err="1">
                <a:solidFill>
                  <a:schemeClr val="tx1"/>
                </a:solidFill>
                <a:effectLst/>
                <a:latin typeface="+mn-lt"/>
                <a:ea typeface="+mn-ea"/>
                <a:cs typeface="+mn-cs"/>
              </a:rPr>
              <a:t>multifondu</a:t>
            </a:r>
            <a:r>
              <a:rPr lang="lv-LV" sz="1200" kern="1200" dirty="0">
                <a:solidFill>
                  <a:schemeClr val="tx1"/>
                </a:solidFill>
                <a:effectLst/>
                <a:latin typeface="+mn-lt"/>
                <a:ea typeface="+mn-ea"/>
                <a:cs typeface="+mn-cs"/>
              </a:rPr>
              <a:t> pieeju,</a:t>
            </a:r>
            <a:r>
              <a:rPr lang="lv-LV" sz="1200" kern="1200" baseline="0" dirty="0">
                <a:solidFill>
                  <a:schemeClr val="tx1"/>
                </a:solidFill>
                <a:effectLst/>
                <a:latin typeface="+mn-lt"/>
                <a:ea typeface="+mn-ea"/>
                <a:cs typeface="+mn-cs"/>
              </a:rPr>
              <a:t> t.i.</a:t>
            </a:r>
            <a:r>
              <a:rPr lang="lv-LV" sz="1200" kern="1200" dirty="0">
                <a:solidFill>
                  <a:schemeClr val="tx1"/>
                </a:solidFill>
                <a:effectLst/>
                <a:latin typeface="+mn-lt"/>
                <a:ea typeface="+mn-ea"/>
                <a:cs typeface="+mn-cs"/>
              </a:rPr>
              <a:t> integrējot dažādus finanšu resursus vietējo iniciatīvu</a:t>
            </a:r>
            <a:r>
              <a:rPr lang="lv-LV" dirty="0">
                <a:effectLst/>
              </a:rPr>
              <a:t> īstenošanā,</a:t>
            </a:r>
            <a:r>
              <a:rPr lang="lv-LV" baseline="0" dirty="0">
                <a:effectLst/>
              </a:rPr>
              <a:t> jo</a:t>
            </a:r>
            <a:r>
              <a:rPr lang="lv-LV" dirty="0">
                <a:effectLst/>
              </a:rPr>
              <a:t> </a:t>
            </a:r>
            <a:r>
              <a:rPr lang="lv-LV" sz="1200" kern="1200" dirty="0">
                <a:solidFill>
                  <a:schemeClr val="tx1"/>
                </a:solidFill>
                <a:effectLst/>
                <a:latin typeface="+mn-lt"/>
                <a:ea typeface="+mn-ea"/>
                <a:cs typeface="+mn-cs"/>
              </a:rPr>
              <a:t>nereti tieši vietējā sabiedrība var visveiksmīgāk risināt konkrētā pašvaldības teritorijā aktuālas iedzīvotāju vajadzības.</a:t>
            </a:r>
            <a:r>
              <a:rPr lang="lv-LV" sz="1200" kern="1200" baseline="0" dirty="0">
                <a:solidFill>
                  <a:schemeClr val="tx1"/>
                </a:solidFill>
                <a:effectLst/>
                <a:latin typeface="+mn-lt"/>
                <a:ea typeface="+mn-ea"/>
                <a:cs typeface="+mn-cs"/>
              </a:rPr>
              <a:t> </a:t>
            </a:r>
          </a:p>
          <a:p>
            <a:pPr algn="just"/>
            <a:endParaRPr lang="lv-LV" dirty="0">
              <a:effectLst/>
            </a:endParaRPr>
          </a:p>
          <a:p>
            <a:pPr algn="just"/>
            <a:r>
              <a:rPr lang="lv-LV" dirty="0">
                <a:effectLst/>
              </a:rPr>
              <a:t>Šajā kontekstā svarīgi panākt pašvaldību aktīvāku iesaisti vietējo sabiedrības grupu (tai skaitā, vietējo rīcības grupu, ciemu kopienu) darbā un nodrošināt labāku sasaisti starp pašvaldības un vietējo sabiedrības grupu aktivitātēm, t.i., panākot savstarpēju papildinātību starp pašvaldības un vietējās sabiedrības grupas plānotajām aktivitātēm teritorijas attīstības sekmēšanai.</a:t>
            </a:r>
            <a:r>
              <a:rPr lang="lv-LV" sz="1200" kern="1200" dirty="0">
                <a:solidFill>
                  <a:schemeClr val="tx1"/>
                </a:solidFill>
                <a:effectLst/>
                <a:latin typeface="+mn-lt"/>
                <a:ea typeface="+mn-ea"/>
                <a:cs typeface="+mn-cs"/>
              </a:rPr>
              <a:t> </a:t>
            </a:r>
            <a:endParaRPr lang="lv-LV" dirty="0"/>
          </a:p>
          <a:p>
            <a:endParaRPr lang="lv-LV" dirty="0"/>
          </a:p>
        </p:txBody>
      </p:sp>
      <p:sp>
        <p:nvSpPr>
          <p:cNvPr id="4" name="Slide Number Placeholder 3"/>
          <p:cNvSpPr>
            <a:spLocks noGrp="1"/>
          </p:cNvSpPr>
          <p:nvPr>
            <p:ph type="sldNum" sz="quarter" idx="10"/>
          </p:nvPr>
        </p:nvSpPr>
        <p:spPr/>
        <p:txBody>
          <a:bodyPr/>
          <a:lstStyle/>
          <a:p>
            <a:pPr>
              <a:defRPr/>
            </a:pPr>
            <a:fld id="{041611AF-D64A-4226-A96F-FB0A1712ABB7}" type="slidenum">
              <a:rPr lang="lv-LV" altLang="en-US" smtClean="0"/>
              <a:pPr>
                <a:defRPr/>
              </a:pPr>
              <a:t>13</a:t>
            </a:fld>
            <a:endParaRPr lang="lv-LV" altLang="en-US"/>
          </a:p>
        </p:txBody>
      </p:sp>
    </p:spTree>
    <p:extLst>
      <p:ext uri="{BB962C8B-B14F-4D97-AF65-F5344CB8AC3E}">
        <p14:creationId xmlns:p14="http://schemas.microsoft.com/office/powerpoint/2010/main" val="87811482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5" name="Picture 6"/>
          <p:cNvPicPr>
            <a:picLocks noChangeAspect="1"/>
          </p:cNvPicPr>
          <p:nvPr userDrawn="1"/>
        </p:nvPicPr>
        <p:blipFill>
          <a:blip r:embed="rId2" cstate="print"/>
          <a:srcRect/>
          <a:stretch>
            <a:fillRect/>
          </a:stretch>
        </p:blipFill>
        <p:spPr bwMode="auto">
          <a:xfrm>
            <a:off x="2682875" y="0"/>
            <a:ext cx="3778250" cy="4165600"/>
          </a:xfrm>
          <a:prstGeom prst="rect">
            <a:avLst/>
          </a:prstGeom>
          <a:noFill/>
          <a:ln w="9525">
            <a:noFill/>
            <a:miter lim="800000"/>
            <a:headEnd/>
            <a:tailEnd/>
          </a:ln>
        </p:spPr>
      </p:pic>
      <p:pic>
        <p:nvPicPr>
          <p:cNvPr id="6" name="Picture 7"/>
          <p:cNvPicPr>
            <a:picLocks noChangeAspect="1"/>
          </p:cNvPicPr>
          <p:nvPr userDrawn="1"/>
        </p:nvPicPr>
        <p:blipFill>
          <a:blip r:embed="rId3" cstate="print"/>
          <a:srcRect/>
          <a:stretch>
            <a:fillRect/>
          </a:stretch>
        </p:blipFill>
        <p:spPr bwMode="auto">
          <a:xfrm>
            <a:off x="0" y="6621463"/>
            <a:ext cx="9144000" cy="246062"/>
          </a:xfrm>
          <a:prstGeom prst="rect">
            <a:avLst/>
          </a:prstGeom>
          <a:noFill/>
          <a:ln w="9525">
            <a:noFill/>
            <a:miter lim="800000"/>
            <a:headEnd/>
            <a:tailEnd/>
          </a:ln>
        </p:spPr>
      </p:pic>
      <p:sp>
        <p:nvSpPr>
          <p:cNvPr id="7" name="Title 1"/>
          <p:cNvSpPr txBox="1">
            <a:spLocks/>
          </p:cNvSpPr>
          <p:nvPr userDrawn="1"/>
        </p:nvSpPr>
        <p:spPr>
          <a:xfrm>
            <a:off x="685800" y="4724400"/>
            <a:ext cx="7772400" cy="1036638"/>
          </a:xfrm>
          <a:prstGeom prst="rect">
            <a:avLst/>
          </a:prstGeom>
        </p:spPr>
        <p:txBody>
          <a:bodyPr lIns="93957" tIns="46979" rIns="93957" bIns="46979">
            <a:normAutofit/>
          </a:bodyPr>
          <a:lstStyle>
            <a:lvl1pPr algn="l" defTabSz="939575" rtl="0" eaLnBrk="1" latinLnBrk="0" hangingPunct="1">
              <a:spcBef>
                <a:spcPct val="0"/>
              </a:spcBef>
              <a:buNone/>
              <a:defRPr sz="2400" kern="1200">
                <a:solidFill>
                  <a:schemeClr val="tx1"/>
                </a:solidFill>
                <a:latin typeface="Times New Roman" panose="02020603050405020304" pitchFamily="18" charset="0"/>
                <a:ea typeface="+mj-ea"/>
                <a:cs typeface="Times New Roman" panose="02020603050405020304" pitchFamily="18" charset="0"/>
              </a:defRPr>
            </a:lvl1pPr>
          </a:lstStyle>
          <a:p>
            <a:pPr algn="ctr" fontAlgn="auto">
              <a:spcAft>
                <a:spcPts val="0"/>
              </a:spcAft>
              <a:defRPr/>
            </a:pPr>
            <a:endParaRPr lang="lv-LV" sz="1400" dirty="0">
              <a:latin typeface="Verdana" panose="020B0604030504040204" pitchFamily="34" charset="0"/>
              <a:ea typeface="Verdana" panose="020B0604030504040204" pitchFamily="34" charset="0"/>
              <a:cs typeface="Verdana" panose="020B0604030504040204" pitchFamily="34" charset="0"/>
            </a:endParaRPr>
          </a:p>
        </p:txBody>
      </p:sp>
      <p:sp>
        <p:nvSpPr>
          <p:cNvPr id="9" name="Title 1"/>
          <p:cNvSpPr>
            <a:spLocks noGrp="1"/>
          </p:cNvSpPr>
          <p:nvPr>
            <p:ph type="title"/>
          </p:nvPr>
        </p:nvSpPr>
        <p:spPr>
          <a:xfrm>
            <a:off x="685800" y="3505200"/>
            <a:ext cx="7772400" cy="960442"/>
          </a:xfrm>
        </p:spPr>
        <p:txBody>
          <a:bodyPr anchor="t">
            <a:normAutofit/>
          </a:bodyPr>
          <a:lstStyle>
            <a:lvl1pPr algn="ctr">
              <a:defRPr sz="3200" b="1" baseline="0">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18" name="Text Placeholder 17"/>
          <p:cNvSpPr>
            <a:spLocks noGrp="1"/>
          </p:cNvSpPr>
          <p:nvPr>
            <p:ph type="body" sz="quarter" idx="10"/>
          </p:nvPr>
        </p:nvSpPr>
        <p:spPr>
          <a:xfrm>
            <a:off x="685800" y="4724400"/>
            <a:ext cx="7772400" cy="914400"/>
          </a:xfrm>
        </p:spPr>
        <p:txBody>
          <a:bodyPr>
            <a:normAutofit/>
          </a:bodyPr>
          <a:lstStyle>
            <a:lvl1pPr marL="0" indent="0" algn="ctr">
              <a:buNone/>
              <a:defRPr sz="14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0" name="Text Placeholder 19"/>
          <p:cNvSpPr>
            <a:spLocks noGrp="1"/>
          </p:cNvSpPr>
          <p:nvPr>
            <p:ph type="body" sz="quarter" idx="11"/>
          </p:nvPr>
        </p:nvSpPr>
        <p:spPr>
          <a:xfrm>
            <a:off x="685800" y="5761038"/>
            <a:ext cx="7772400" cy="639762"/>
          </a:xfrm>
        </p:spPr>
        <p:txBody>
          <a:bodyPr>
            <a:normAutofit/>
          </a:bodyPr>
          <a:lstStyle>
            <a:lvl1pPr marL="0" indent="0" algn="ctr">
              <a:buNone/>
              <a:defRPr sz="14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pic>
        <p:nvPicPr>
          <p:cNvPr id="6" name="Picture 6"/>
          <p:cNvPicPr>
            <a:picLocks noChangeAspect="1"/>
          </p:cNvPicPr>
          <p:nvPr userDrawn="1"/>
        </p:nvPicPr>
        <p:blipFill>
          <a:blip r:embed="rId2" cstate="print"/>
          <a:srcRect/>
          <a:stretch>
            <a:fillRect/>
          </a:stretch>
        </p:blipFill>
        <p:spPr bwMode="auto">
          <a:xfrm>
            <a:off x="296864" y="0"/>
            <a:ext cx="1760537" cy="1957388"/>
          </a:xfrm>
          <a:prstGeom prst="rect">
            <a:avLst/>
          </a:prstGeom>
          <a:noFill/>
          <a:ln w="9525">
            <a:noFill/>
            <a:miter lim="800000"/>
            <a:headEnd/>
            <a:tailEnd/>
          </a:ln>
        </p:spPr>
      </p:pic>
      <p:sp>
        <p:nvSpPr>
          <p:cNvPr id="2" name="Title 1"/>
          <p:cNvSpPr>
            <a:spLocks noGrp="1"/>
          </p:cNvSpPr>
          <p:nvPr>
            <p:ph type="title"/>
          </p:nvPr>
        </p:nvSpPr>
        <p:spPr>
          <a:xfrm>
            <a:off x="2590800" y="381000"/>
            <a:ext cx="6096000" cy="1036642"/>
          </a:xfrm>
        </p:spPr>
        <p:txBody>
          <a:bodyPr anchor="t">
            <a:normAutofit/>
          </a:bodyPr>
          <a:lstStyle>
            <a:lvl1pPr algn="l">
              <a:defRPr sz="18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2590800" y="1752602"/>
            <a:ext cx="6096000" cy="4373573"/>
          </a:xfrm>
        </p:spPr>
        <p:txBody>
          <a:bodyPr>
            <a:normAutofit/>
          </a:bodyPr>
          <a:lstStyle>
            <a:lvl1pPr marL="0" indent="0">
              <a:buNone/>
              <a:defRPr sz="1500">
                <a:latin typeface="Verdana" panose="020B0604030504040204" pitchFamily="34" charset="0"/>
                <a:ea typeface="Verdana" panose="020B0604030504040204" pitchFamily="34" charset="0"/>
                <a:cs typeface="Verdana" panose="020B0604030504040204" pitchFamily="34" charset="0"/>
              </a:defRPr>
            </a:lvl1pPr>
            <a:lvl2pPr>
              <a:defRPr sz="1500">
                <a:latin typeface="Times New Roman" panose="02020603050405020304" pitchFamily="18" charset="0"/>
                <a:cs typeface="Times New Roman" panose="02020603050405020304" pitchFamily="18" charset="0"/>
              </a:defRPr>
            </a:lvl2pPr>
            <a:lvl3pPr>
              <a:defRPr sz="1500">
                <a:latin typeface="Times New Roman" panose="02020603050405020304" pitchFamily="18" charset="0"/>
                <a:cs typeface="Times New Roman" panose="02020603050405020304" pitchFamily="18" charset="0"/>
              </a:defRPr>
            </a:lvl3pPr>
            <a:lvl4pPr>
              <a:defRPr sz="1500">
                <a:latin typeface="Times New Roman" panose="02020603050405020304" pitchFamily="18" charset="0"/>
                <a:cs typeface="Times New Roman" panose="02020603050405020304" pitchFamily="18" charset="0"/>
              </a:defRPr>
            </a:lvl4pPr>
            <a:lvl5pPr>
              <a:defRPr sz="1500">
                <a:latin typeface="Times New Roman" panose="02020603050405020304" pitchFamily="18" charset="0"/>
                <a:cs typeface="Times New Roman" panose="02020603050405020304" pitchFamily="18" charset="0"/>
              </a:defRPr>
            </a:lvl5pPr>
          </a:lstStyle>
          <a:p>
            <a:pPr lvl="0"/>
            <a:r>
              <a:rPr lang="en-US"/>
              <a:t>Click to edit Master text styles</a:t>
            </a:r>
          </a:p>
        </p:txBody>
      </p:sp>
      <p:sp>
        <p:nvSpPr>
          <p:cNvPr id="24" name="Text Placeholder 15"/>
          <p:cNvSpPr>
            <a:spLocks noGrp="1"/>
          </p:cNvSpPr>
          <p:nvPr>
            <p:ph type="body" sz="quarter" idx="10"/>
          </p:nvPr>
        </p:nvSpPr>
        <p:spPr>
          <a:xfrm>
            <a:off x="2590800" y="6324600"/>
            <a:ext cx="1981200" cy="304800"/>
          </a:xfrm>
        </p:spPr>
        <p:txBody>
          <a:bodyPr>
            <a:normAutofit/>
          </a:bodyPr>
          <a:lstStyle>
            <a:lvl1pPr marL="0" indent="0">
              <a:buNone/>
              <a:defRPr sz="75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5" name="Text Placeholder 19"/>
          <p:cNvSpPr>
            <a:spLocks noGrp="1"/>
          </p:cNvSpPr>
          <p:nvPr>
            <p:ph type="body" sz="quarter" idx="12"/>
          </p:nvPr>
        </p:nvSpPr>
        <p:spPr>
          <a:xfrm>
            <a:off x="4876800" y="6324600"/>
            <a:ext cx="3657600" cy="304800"/>
          </a:xfrm>
        </p:spPr>
        <p:txBody>
          <a:bodyPr>
            <a:normAutofit/>
          </a:bodyPr>
          <a:lstStyle>
            <a:lvl1pPr marL="0" indent="0" algn="r">
              <a:buNone/>
              <a:defRPr sz="75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Slide Number Placeholder 22"/>
          <p:cNvSpPr>
            <a:spLocks noGrp="1"/>
          </p:cNvSpPr>
          <p:nvPr>
            <p:ph type="sldNum" sz="quarter" idx="13"/>
          </p:nvPr>
        </p:nvSpPr>
        <p:spPr>
          <a:xfrm>
            <a:off x="8534400" y="6324600"/>
            <a:ext cx="304800" cy="304800"/>
          </a:xfrm>
        </p:spPr>
        <p:txBody>
          <a:bodyPr/>
          <a:lstStyle>
            <a:lvl1pPr>
              <a:defRPr sz="750">
                <a:latin typeface="Verdana" pitchFamily="34" charset="0"/>
              </a:defRPr>
            </a:lvl1pPr>
          </a:lstStyle>
          <a:p>
            <a:pPr>
              <a:defRPr/>
            </a:pPr>
            <a:fld id="{F229E9C5-8B39-4643-9AC7-3CB70B82D6D0}" type="slidenum">
              <a:rPr lang="en-US" altLang="en-US"/>
              <a:pPr>
                <a:defRPr/>
              </a:pPr>
              <a:t>‹#›</a:t>
            </a:fld>
            <a:endParaRPr lang="en-US" altLang="en-US"/>
          </a:p>
        </p:txBody>
      </p:sp>
    </p:spTree>
    <p:extLst>
      <p:ext uri="{BB962C8B-B14F-4D97-AF65-F5344CB8AC3E}">
        <p14:creationId xmlns:p14="http://schemas.microsoft.com/office/powerpoint/2010/main" val="29492523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pic>
        <p:nvPicPr>
          <p:cNvPr id="6" name="Picture 6"/>
          <p:cNvPicPr>
            <a:picLocks noChangeAspect="1"/>
          </p:cNvPicPr>
          <p:nvPr userDrawn="1"/>
        </p:nvPicPr>
        <p:blipFill>
          <a:blip r:embed="rId2" cstate="print"/>
          <a:srcRect/>
          <a:stretch>
            <a:fillRect/>
          </a:stretch>
        </p:blipFill>
        <p:spPr bwMode="auto">
          <a:xfrm>
            <a:off x="296864" y="0"/>
            <a:ext cx="1760537" cy="1957388"/>
          </a:xfrm>
          <a:prstGeom prst="rect">
            <a:avLst/>
          </a:prstGeom>
          <a:noFill/>
          <a:ln w="9525">
            <a:noFill/>
            <a:miter lim="800000"/>
            <a:headEnd/>
            <a:tailEnd/>
          </a:ln>
        </p:spPr>
      </p:pic>
      <p:sp>
        <p:nvSpPr>
          <p:cNvPr id="2" name="Title 1"/>
          <p:cNvSpPr>
            <a:spLocks noGrp="1"/>
          </p:cNvSpPr>
          <p:nvPr>
            <p:ph type="title"/>
          </p:nvPr>
        </p:nvSpPr>
        <p:spPr>
          <a:xfrm>
            <a:off x="2590800" y="381000"/>
            <a:ext cx="6096000" cy="1036642"/>
          </a:xfrm>
        </p:spPr>
        <p:txBody>
          <a:bodyPr anchor="t">
            <a:normAutofit/>
          </a:bodyPr>
          <a:lstStyle>
            <a:lvl1pPr algn="l">
              <a:defRPr sz="18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2590800" y="1752602"/>
            <a:ext cx="6096000" cy="4373573"/>
          </a:xfrm>
        </p:spPr>
        <p:txBody>
          <a:bodyPr>
            <a:normAutofit/>
          </a:bodyPr>
          <a:lstStyle>
            <a:lvl1pPr marL="0" indent="0">
              <a:buNone/>
              <a:defRPr sz="1500">
                <a:latin typeface="Verdana" panose="020B0604030504040204" pitchFamily="34" charset="0"/>
                <a:ea typeface="Verdana" panose="020B0604030504040204" pitchFamily="34" charset="0"/>
                <a:cs typeface="Verdana" panose="020B0604030504040204" pitchFamily="34" charset="0"/>
              </a:defRPr>
            </a:lvl1pPr>
            <a:lvl2pPr>
              <a:defRPr sz="1500">
                <a:latin typeface="Times New Roman" panose="02020603050405020304" pitchFamily="18" charset="0"/>
                <a:cs typeface="Times New Roman" panose="02020603050405020304" pitchFamily="18" charset="0"/>
              </a:defRPr>
            </a:lvl2pPr>
            <a:lvl3pPr>
              <a:defRPr sz="1500">
                <a:latin typeface="Times New Roman" panose="02020603050405020304" pitchFamily="18" charset="0"/>
                <a:cs typeface="Times New Roman" panose="02020603050405020304" pitchFamily="18" charset="0"/>
              </a:defRPr>
            </a:lvl3pPr>
            <a:lvl4pPr>
              <a:defRPr sz="1500">
                <a:latin typeface="Times New Roman" panose="02020603050405020304" pitchFamily="18" charset="0"/>
                <a:cs typeface="Times New Roman" panose="02020603050405020304" pitchFamily="18" charset="0"/>
              </a:defRPr>
            </a:lvl4pPr>
            <a:lvl5pPr>
              <a:defRPr sz="1500">
                <a:latin typeface="Times New Roman" panose="02020603050405020304" pitchFamily="18" charset="0"/>
                <a:cs typeface="Times New Roman" panose="02020603050405020304" pitchFamily="18" charset="0"/>
              </a:defRPr>
            </a:lvl5pPr>
          </a:lstStyle>
          <a:p>
            <a:pPr lvl="0"/>
            <a:r>
              <a:rPr lang="en-US"/>
              <a:t>Click to edit Master text styles</a:t>
            </a:r>
          </a:p>
        </p:txBody>
      </p:sp>
      <p:sp>
        <p:nvSpPr>
          <p:cNvPr id="24" name="Text Placeholder 15"/>
          <p:cNvSpPr>
            <a:spLocks noGrp="1"/>
          </p:cNvSpPr>
          <p:nvPr>
            <p:ph type="body" sz="quarter" idx="10"/>
          </p:nvPr>
        </p:nvSpPr>
        <p:spPr>
          <a:xfrm>
            <a:off x="2590800" y="6324600"/>
            <a:ext cx="1981200" cy="304800"/>
          </a:xfrm>
        </p:spPr>
        <p:txBody>
          <a:bodyPr>
            <a:normAutofit/>
          </a:bodyPr>
          <a:lstStyle>
            <a:lvl1pPr marL="0" indent="0">
              <a:buNone/>
              <a:defRPr sz="75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5" name="Text Placeholder 19"/>
          <p:cNvSpPr>
            <a:spLocks noGrp="1"/>
          </p:cNvSpPr>
          <p:nvPr>
            <p:ph type="body" sz="quarter" idx="12"/>
          </p:nvPr>
        </p:nvSpPr>
        <p:spPr>
          <a:xfrm>
            <a:off x="4876800" y="6324600"/>
            <a:ext cx="3657600" cy="304800"/>
          </a:xfrm>
        </p:spPr>
        <p:txBody>
          <a:bodyPr>
            <a:normAutofit/>
          </a:bodyPr>
          <a:lstStyle>
            <a:lvl1pPr marL="0" indent="0" algn="r">
              <a:buNone/>
              <a:defRPr sz="75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Slide Number Placeholder 22"/>
          <p:cNvSpPr>
            <a:spLocks noGrp="1"/>
          </p:cNvSpPr>
          <p:nvPr>
            <p:ph type="sldNum" sz="quarter" idx="13"/>
          </p:nvPr>
        </p:nvSpPr>
        <p:spPr>
          <a:xfrm>
            <a:off x="8534400" y="6324600"/>
            <a:ext cx="304800" cy="304800"/>
          </a:xfrm>
        </p:spPr>
        <p:txBody>
          <a:bodyPr/>
          <a:lstStyle>
            <a:lvl1pPr>
              <a:defRPr sz="750">
                <a:latin typeface="Verdana" pitchFamily="34" charset="0"/>
              </a:defRPr>
            </a:lvl1pPr>
          </a:lstStyle>
          <a:p>
            <a:pPr>
              <a:defRPr/>
            </a:pPr>
            <a:fld id="{F229E9C5-8B39-4643-9AC7-3CB70B82D6D0}" type="slidenum">
              <a:rPr lang="en-US" altLang="en-US"/>
              <a:pPr>
                <a:defRPr/>
              </a:pPr>
              <a:t>‹#›</a:t>
            </a:fld>
            <a:endParaRPr lang="en-US" altLang="en-US"/>
          </a:p>
        </p:txBody>
      </p:sp>
    </p:spTree>
    <p:extLst>
      <p:ext uri="{BB962C8B-B14F-4D97-AF65-F5344CB8AC3E}">
        <p14:creationId xmlns:p14="http://schemas.microsoft.com/office/powerpoint/2010/main" val="30074080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Comparison">
    <p:spTree>
      <p:nvGrpSpPr>
        <p:cNvPr id="1" name=""/>
        <p:cNvGrpSpPr/>
        <p:nvPr/>
      </p:nvGrpSpPr>
      <p:grpSpPr>
        <a:xfrm>
          <a:off x="0" y="0"/>
          <a:ext cx="0" cy="0"/>
          <a:chOff x="0" y="0"/>
          <a:chExt cx="0" cy="0"/>
        </a:xfrm>
      </p:grpSpPr>
      <p:pic>
        <p:nvPicPr>
          <p:cNvPr id="9" name="Picture 6"/>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96864"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itle 1"/>
          <p:cNvSpPr>
            <a:spLocks noGrp="1"/>
          </p:cNvSpPr>
          <p:nvPr>
            <p:ph type="title"/>
          </p:nvPr>
        </p:nvSpPr>
        <p:spPr>
          <a:xfrm>
            <a:off x="2590800" y="304803"/>
            <a:ext cx="6096000" cy="1066799"/>
          </a:xfrm>
        </p:spPr>
        <p:txBody>
          <a:bodyPr anchor="t">
            <a:normAutofit/>
          </a:bodyPr>
          <a:lstStyle>
            <a:lvl1pPr algn="l">
              <a:defRPr sz="18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15" name="Content Placeholder 2"/>
          <p:cNvSpPr>
            <a:spLocks noGrp="1"/>
          </p:cNvSpPr>
          <p:nvPr>
            <p:ph sz="half" idx="1"/>
          </p:nvPr>
        </p:nvSpPr>
        <p:spPr>
          <a:xfrm>
            <a:off x="2590800" y="2386942"/>
            <a:ext cx="2895600" cy="3739225"/>
          </a:xfrm>
        </p:spPr>
        <p:txBody>
          <a:bodyPr>
            <a:normAutofit/>
          </a:bodyPr>
          <a:lstStyle>
            <a:lvl1pPr>
              <a:defRPr sz="1500">
                <a:latin typeface="Verdana" panose="020B0604030504040204" pitchFamily="34" charset="0"/>
                <a:ea typeface="Verdana" panose="020B0604030504040204" pitchFamily="34" charset="0"/>
                <a:cs typeface="Verdana" panose="020B0604030504040204" pitchFamily="34" charset="0"/>
              </a:defRPr>
            </a:lvl1pPr>
            <a:lvl2pPr>
              <a:defRPr sz="1500">
                <a:latin typeface="Verdana" panose="020B0604030504040204" pitchFamily="34" charset="0"/>
                <a:ea typeface="Verdana" panose="020B0604030504040204" pitchFamily="34" charset="0"/>
                <a:cs typeface="Verdana" panose="020B0604030504040204" pitchFamily="34" charset="0"/>
              </a:defRPr>
            </a:lvl2pPr>
            <a:lvl3pPr>
              <a:defRPr sz="1500">
                <a:latin typeface="Verdana" panose="020B0604030504040204" pitchFamily="34" charset="0"/>
                <a:ea typeface="Verdana" panose="020B0604030504040204" pitchFamily="34" charset="0"/>
                <a:cs typeface="Verdana" panose="020B0604030504040204" pitchFamily="34" charset="0"/>
              </a:defRPr>
            </a:lvl3pPr>
            <a:lvl4pPr>
              <a:defRPr sz="1500">
                <a:latin typeface="Verdana" panose="020B0604030504040204" pitchFamily="34" charset="0"/>
                <a:ea typeface="Verdana" panose="020B0604030504040204" pitchFamily="34" charset="0"/>
                <a:cs typeface="Verdana" panose="020B0604030504040204" pitchFamily="34" charset="0"/>
              </a:defRPr>
            </a:lvl4pPr>
            <a:lvl5pPr>
              <a:defRPr sz="1500">
                <a:latin typeface="Verdana" panose="020B0604030504040204" pitchFamily="34" charset="0"/>
                <a:ea typeface="Verdana" panose="020B0604030504040204" pitchFamily="34" charset="0"/>
                <a:cs typeface="Verdana" panose="020B0604030504040204" pitchFamily="34" charset="0"/>
              </a:defRPr>
            </a:lvl5pPr>
            <a:lvl6pPr>
              <a:defRPr sz="1275"/>
            </a:lvl6pPr>
            <a:lvl7pPr>
              <a:defRPr sz="1275"/>
            </a:lvl7pPr>
            <a:lvl8pPr>
              <a:defRPr sz="1275"/>
            </a:lvl8pPr>
            <a:lvl9pPr>
              <a:defRPr sz="127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6" name="Content Placeholder 3"/>
          <p:cNvSpPr>
            <a:spLocks noGrp="1"/>
          </p:cNvSpPr>
          <p:nvPr>
            <p:ph sz="half" idx="2"/>
          </p:nvPr>
        </p:nvSpPr>
        <p:spPr>
          <a:xfrm>
            <a:off x="5715000" y="2386942"/>
            <a:ext cx="2971800" cy="3739233"/>
          </a:xfrm>
        </p:spPr>
        <p:txBody>
          <a:bodyPr>
            <a:normAutofit/>
          </a:bodyPr>
          <a:lstStyle>
            <a:lvl1pPr>
              <a:defRPr sz="1500">
                <a:latin typeface="Verdana" panose="020B0604030504040204" pitchFamily="34" charset="0"/>
                <a:ea typeface="Verdana" panose="020B0604030504040204" pitchFamily="34" charset="0"/>
                <a:cs typeface="Verdana" panose="020B0604030504040204" pitchFamily="34" charset="0"/>
              </a:defRPr>
            </a:lvl1pPr>
            <a:lvl2pPr>
              <a:defRPr sz="1500">
                <a:latin typeface="Verdana" panose="020B0604030504040204" pitchFamily="34" charset="0"/>
                <a:ea typeface="Verdana" panose="020B0604030504040204" pitchFamily="34" charset="0"/>
                <a:cs typeface="Verdana" panose="020B0604030504040204" pitchFamily="34" charset="0"/>
              </a:defRPr>
            </a:lvl2pPr>
            <a:lvl3pPr>
              <a:defRPr sz="1500">
                <a:latin typeface="Verdana" panose="020B0604030504040204" pitchFamily="34" charset="0"/>
                <a:ea typeface="Verdana" panose="020B0604030504040204" pitchFamily="34" charset="0"/>
                <a:cs typeface="Verdana" panose="020B0604030504040204" pitchFamily="34" charset="0"/>
              </a:defRPr>
            </a:lvl3pPr>
            <a:lvl4pPr>
              <a:defRPr sz="1500">
                <a:latin typeface="Verdana" panose="020B0604030504040204" pitchFamily="34" charset="0"/>
                <a:ea typeface="Verdana" panose="020B0604030504040204" pitchFamily="34" charset="0"/>
                <a:cs typeface="Verdana" panose="020B0604030504040204" pitchFamily="34" charset="0"/>
              </a:defRPr>
            </a:lvl4pPr>
            <a:lvl5pPr>
              <a:defRPr sz="1500">
                <a:latin typeface="Verdana" panose="020B0604030504040204" pitchFamily="34" charset="0"/>
                <a:ea typeface="Verdana" panose="020B0604030504040204" pitchFamily="34" charset="0"/>
                <a:cs typeface="Verdana" panose="020B0604030504040204" pitchFamily="34" charset="0"/>
              </a:defRPr>
            </a:lvl5pPr>
            <a:lvl6pPr>
              <a:defRPr sz="1275"/>
            </a:lvl6pPr>
            <a:lvl7pPr>
              <a:defRPr sz="1275"/>
            </a:lvl7pPr>
            <a:lvl8pPr>
              <a:defRPr sz="1275"/>
            </a:lvl8pPr>
            <a:lvl9pPr>
              <a:defRPr sz="127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2" name="Text Placeholder 21"/>
          <p:cNvSpPr>
            <a:spLocks noGrp="1"/>
          </p:cNvSpPr>
          <p:nvPr>
            <p:ph type="body" sz="quarter" idx="16"/>
          </p:nvPr>
        </p:nvSpPr>
        <p:spPr>
          <a:xfrm>
            <a:off x="2590800" y="1852615"/>
            <a:ext cx="2895600" cy="534987"/>
          </a:xfrm>
        </p:spPr>
        <p:txBody>
          <a:bodyPr>
            <a:normAutofit/>
          </a:bodyPr>
          <a:lstStyle>
            <a:lvl1pPr marL="0" indent="0">
              <a:buNone/>
              <a:defRPr sz="1500" b="1">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3" name="Text Placeholder 21"/>
          <p:cNvSpPr>
            <a:spLocks noGrp="1"/>
          </p:cNvSpPr>
          <p:nvPr>
            <p:ph type="body" sz="quarter" idx="17"/>
          </p:nvPr>
        </p:nvSpPr>
        <p:spPr>
          <a:xfrm>
            <a:off x="5715000" y="1851955"/>
            <a:ext cx="2971800" cy="534987"/>
          </a:xfrm>
        </p:spPr>
        <p:txBody>
          <a:bodyPr>
            <a:normAutofit/>
          </a:bodyPr>
          <a:lstStyle>
            <a:lvl1pPr marL="0" indent="0">
              <a:buNone/>
              <a:defRPr sz="1500" b="1">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3" name="Text Placeholder 15"/>
          <p:cNvSpPr>
            <a:spLocks noGrp="1"/>
          </p:cNvSpPr>
          <p:nvPr>
            <p:ph type="body" sz="quarter" idx="10"/>
          </p:nvPr>
        </p:nvSpPr>
        <p:spPr>
          <a:xfrm>
            <a:off x="2590800" y="6324600"/>
            <a:ext cx="1981200" cy="304800"/>
          </a:xfrm>
        </p:spPr>
        <p:txBody>
          <a:bodyPr>
            <a:normAutofit/>
          </a:bodyPr>
          <a:lstStyle>
            <a:lvl1pPr marL="0" indent="0">
              <a:buNone/>
              <a:defRPr sz="75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7" name="Text Placeholder 19"/>
          <p:cNvSpPr>
            <a:spLocks noGrp="1"/>
          </p:cNvSpPr>
          <p:nvPr>
            <p:ph type="body" sz="quarter" idx="12"/>
          </p:nvPr>
        </p:nvSpPr>
        <p:spPr>
          <a:xfrm>
            <a:off x="4876800" y="6324600"/>
            <a:ext cx="3657600" cy="304800"/>
          </a:xfrm>
        </p:spPr>
        <p:txBody>
          <a:bodyPr>
            <a:normAutofit/>
          </a:bodyPr>
          <a:lstStyle>
            <a:lvl1pPr marL="0" indent="0" algn="r">
              <a:buNone/>
              <a:defRPr sz="75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0" name="Slide Number Placeholder 22"/>
          <p:cNvSpPr>
            <a:spLocks noGrp="1"/>
          </p:cNvSpPr>
          <p:nvPr>
            <p:ph type="sldNum" sz="quarter" idx="18"/>
          </p:nvPr>
        </p:nvSpPr>
        <p:spPr>
          <a:xfrm>
            <a:off x="8534400" y="6324600"/>
            <a:ext cx="304800" cy="304800"/>
          </a:xfrm>
        </p:spPr>
        <p:txBody>
          <a:bodyPr/>
          <a:lstStyle>
            <a:lvl1pPr>
              <a:defRPr sz="750">
                <a:latin typeface="Verdana" panose="020B0604030504040204" pitchFamily="34" charset="0"/>
              </a:defRPr>
            </a:lvl1pPr>
          </a:lstStyle>
          <a:p>
            <a:fld id="{E2D3B418-CA9D-4298-8E24-49B986B79024}" type="slidenum">
              <a:rPr lang="en-US" altLang="en-US">
                <a:solidFill>
                  <a:prstClr val="black">
                    <a:tint val="75000"/>
                  </a:prstClr>
                </a:solidFill>
              </a:rPr>
              <a:pPr/>
              <a:t>‹#›</a:t>
            </a:fld>
            <a:endParaRPr lang="en-US" altLang="en-US">
              <a:solidFill>
                <a:prstClr val="black">
                  <a:tint val="75000"/>
                </a:prstClr>
              </a:solidFill>
            </a:endParaRPr>
          </a:p>
        </p:txBody>
      </p:sp>
    </p:spTree>
    <p:extLst>
      <p:ext uri="{BB962C8B-B14F-4D97-AF65-F5344CB8AC3E}">
        <p14:creationId xmlns:p14="http://schemas.microsoft.com/office/powerpoint/2010/main" val="40442876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6" name="Picture 6"/>
          <p:cNvPicPr>
            <a:picLocks noChangeAspect="1"/>
          </p:cNvPicPr>
          <p:nvPr userDrawn="1"/>
        </p:nvPicPr>
        <p:blipFill>
          <a:blip r:embed="rId2" cstate="print"/>
          <a:srcRect/>
          <a:stretch>
            <a:fillRect/>
          </a:stretch>
        </p:blipFill>
        <p:spPr bwMode="auto">
          <a:xfrm>
            <a:off x="296863" y="0"/>
            <a:ext cx="1760537" cy="1957388"/>
          </a:xfrm>
          <a:prstGeom prst="rect">
            <a:avLst/>
          </a:prstGeom>
          <a:noFill/>
          <a:ln w="9525">
            <a:noFill/>
            <a:miter lim="800000"/>
            <a:headEnd/>
            <a:tailEnd/>
          </a:ln>
        </p:spPr>
      </p:pic>
      <p:sp>
        <p:nvSpPr>
          <p:cNvPr id="2" name="Title 1"/>
          <p:cNvSpPr>
            <a:spLocks noGrp="1"/>
          </p:cNvSpPr>
          <p:nvPr>
            <p:ph type="title"/>
          </p:nvPr>
        </p:nvSpPr>
        <p:spPr>
          <a:xfrm>
            <a:off x="2590800" y="381000"/>
            <a:ext cx="6096000" cy="1036642"/>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2590800" y="1752600"/>
            <a:ext cx="6096000" cy="437357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2000">
                <a:latin typeface="Times New Roman" panose="02020603050405020304" pitchFamily="18" charset="0"/>
                <a:cs typeface="Times New Roman" panose="02020603050405020304" pitchFamily="18" charset="0"/>
              </a:defRPr>
            </a:lvl4pPr>
            <a:lvl5pPr>
              <a:defRPr sz="2000">
                <a:latin typeface="Times New Roman" panose="02020603050405020304" pitchFamily="18" charset="0"/>
                <a:cs typeface="Times New Roman" panose="02020603050405020304" pitchFamily="18" charset="0"/>
              </a:defRPr>
            </a:lvl5pPr>
          </a:lstStyle>
          <a:p>
            <a:pPr lvl="0"/>
            <a:r>
              <a:rPr lang="en-US"/>
              <a:t>Click to edit Master text styles</a:t>
            </a:r>
          </a:p>
        </p:txBody>
      </p:sp>
      <p:sp>
        <p:nvSpPr>
          <p:cNvPr id="24"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5"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Slide Number Placeholder 22"/>
          <p:cNvSpPr>
            <a:spLocks noGrp="1"/>
          </p:cNvSpPr>
          <p:nvPr>
            <p:ph type="sldNum" sz="quarter" idx="13"/>
          </p:nvPr>
        </p:nvSpPr>
        <p:spPr>
          <a:xfrm>
            <a:off x="8534400" y="6324600"/>
            <a:ext cx="304800" cy="304800"/>
          </a:xfrm>
        </p:spPr>
        <p:txBody>
          <a:bodyPr/>
          <a:lstStyle>
            <a:lvl1pPr>
              <a:defRPr sz="1000">
                <a:latin typeface="Verdana" pitchFamily="34" charset="0"/>
              </a:defRPr>
            </a:lvl1pPr>
          </a:lstStyle>
          <a:p>
            <a:pPr>
              <a:defRPr/>
            </a:pPr>
            <a:fld id="{F229E9C5-8B39-4643-9AC7-3CB70B82D6D0}" type="slidenum">
              <a:rPr lang="en-US" altLang="en-US"/>
              <a:pPr>
                <a:defRPr/>
              </a:pPr>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6" name="Picture 6"/>
          <p:cNvPicPr>
            <a:picLocks noChangeAspect="1"/>
          </p:cNvPicPr>
          <p:nvPr userDrawn="1"/>
        </p:nvPicPr>
        <p:blipFill>
          <a:blip r:embed="rId2" cstate="print"/>
          <a:srcRect/>
          <a:stretch>
            <a:fillRect/>
          </a:stretch>
        </p:blipFill>
        <p:spPr bwMode="auto">
          <a:xfrm>
            <a:off x="296863" y="0"/>
            <a:ext cx="1760537" cy="1957388"/>
          </a:xfrm>
          <a:prstGeom prst="rect">
            <a:avLst/>
          </a:prstGeom>
          <a:noFill/>
          <a:ln w="9525">
            <a:noFill/>
            <a:miter lim="800000"/>
            <a:headEnd/>
            <a:tailEnd/>
          </a:ln>
        </p:spPr>
      </p:pic>
      <p:sp>
        <p:nvSpPr>
          <p:cNvPr id="2" name="Title 1"/>
          <p:cNvSpPr>
            <a:spLocks noGrp="1"/>
          </p:cNvSpPr>
          <p:nvPr>
            <p:ph type="title"/>
          </p:nvPr>
        </p:nvSpPr>
        <p:spPr>
          <a:xfrm>
            <a:off x="2590800" y="3657600"/>
            <a:ext cx="6096000" cy="1384295"/>
          </a:xfrm>
        </p:spPr>
        <p:txBody>
          <a:bodyPr anchor="t">
            <a:normAutofit/>
          </a:bodyPr>
          <a:lstStyle>
            <a:lvl1pPr algn="l">
              <a:defRPr sz="2400" b="1" cap="none">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Text Placeholder 2"/>
          <p:cNvSpPr>
            <a:spLocks noGrp="1"/>
          </p:cNvSpPr>
          <p:nvPr>
            <p:ph type="body" idx="1"/>
          </p:nvPr>
        </p:nvSpPr>
        <p:spPr>
          <a:xfrm>
            <a:off x="2590800" y="381000"/>
            <a:ext cx="6096000" cy="3276600"/>
          </a:xfrm>
        </p:spPr>
        <p:txBody>
          <a:bodyPr>
            <a:normAutofit/>
          </a:bodyPr>
          <a:lstStyle>
            <a:lvl1pPr marL="0" indent="0">
              <a:buNone/>
              <a:defRPr sz="2000">
                <a:solidFill>
                  <a:schemeClr val="tx1">
                    <a:tint val="75000"/>
                  </a:schemeClr>
                </a:solidFill>
                <a:latin typeface="Verdana" panose="020B0604030504040204" pitchFamily="34" charset="0"/>
                <a:ea typeface="Verdana" panose="020B0604030504040204" pitchFamily="34" charset="0"/>
                <a:cs typeface="Verdana" panose="020B0604030504040204" pitchFamily="34" charset="0"/>
              </a:defRPr>
            </a:lvl1pPr>
            <a:lvl2pPr marL="469788" indent="0">
              <a:buNone/>
              <a:defRPr sz="1700">
                <a:solidFill>
                  <a:schemeClr val="tx1">
                    <a:tint val="75000"/>
                  </a:schemeClr>
                </a:solidFill>
              </a:defRPr>
            </a:lvl2pPr>
            <a:lvl3pPr marL="939575" indent="0">
              <a:buNone/>
              <a:defRPr sz="1600">
                <a:solidFill>
                  <a:schemeClr val="tx1">
                    <a:tint val="75000"/>
                  </a:schemeClr>
                </a:solidFill>
              </a:defRPr>
            </a:lvl3pPr>
            <a:lvl4pPr marL="1409365" indent="0">
              <a:buNone/>
              <a:defRPr sz="1400">
                <a:solidFill>
                  <a:schemeClr val="tx1">
                    <a:tint val="75000"/>
                  </a:schemeClr>
                </a:solidFill>
              </a:defRPr>
            </a:lvl4pPr>
            <a:lvl5pPr marL="1879152" indent="0">
              <a:buNone/>
              <a:defRPr sz="1400">
                <a:solidFill>
                  <a:schemeClr val="tx1">
                    <a:tint val="75000"/>
                  </a:schemeClr>
                </a:solidFill>
              </a:defRPr>
            </a:lvl5pPr>
            <a:lvl6pPr marL="2348940" indent="0">
              <a:buNone/>
              <a:defRPr sz="1400">
                <a:solidFill>
                  <a:schemeClr val="tx1">
                    <a:tint val="75000"/>
                  </a:schemeClr>
                </a:solidFill>
              </a:defRPr>
            </a:lvl6pPr>
            <a:lvl7pPr marL="2818729" indent="0">
              <a:buNone/>
              <a:defRPr sz="1400">
                <a:solidFill>
                  <a:schemeClr val="tx1">
                    <a:tint val="75000"/>
                  </a:schemeClr>
                </a:solidFill>
              </a:defRPr>
            </a:lvl7pPr>
            <a:lvl8pPr marL="3288515" indent="0">
              <a:buNone/>
              <a:defRPr sz="1400">
                <a:solidFill>
                  <a:schemeClr val="tx1">
                    <a:tint val="75000"/>
                  </a:schemeClr>
                </a:solidFill>
              </a:defRPr>
            </a:lvl8pPr>
            <a:lvl9pPr marL="3758305" indent="0">
              <a:buNone/>
              <a:defRPr sz="1400">
                <a:solidFill>
                  <a:schemeClr val="tx1">
                    <a:tint val="75000"/>
                  </a:schemeClr>
                </a:solidFill>
              </a:defRPr>
            </a:lvl9pPr>
          </a:lstStyle>
          <a:p>
            <a:pPr lvl="0"/>
            <a:r>
              <a:rPr lang="en-US"/>
              <a:t>Click to edit Master text styles</a:t>
            </a:r>
          </a:p>
        </p:txBody>
      </p:sp>
      <p:sp>
        <p:nvSpPr>
          <p:cNvPr id="10"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1"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Slide Number Placeholder 22"/>
          <p:cNvSpPr>
            <a:spLocks noGrp="1"/>
          </p:cNvSpPr>
          <p:nvPr>
            <p:ph type="sldNum" sz="quarter" idx="13"/>
          </p:nvPr>
        </p:nvSpPr>
        <p:spPr>
          <a:xfrm>
            <a:off x="8534400" y="6324600"/>
            <a:ext cx="304800" cy="304800"/>
          </a:xfrm>
        </p:spPr>
        <p:txBody>
          <a:bodyPr/>
          <a:lstStyle>
            <a:lvl1pPr>
              <a:defRPr sz="1000">
                <a:latin typeface="Verdana" pitchFamily="34" charset="0"/>
              </a:defRPr>
            </a:lvl1pPr>
          </a:lstStyle>
          <a:p>
            <a:pPr>
              <a:defRPr/>
            </a:pPr>
            <a:fld id="{832BB7B4-0127-4F07-8920-17DA66B1A822}" type="slidenum">
              <a:rPr lang="en-US" altLang="en-US"/>
              <a:pPr>
                <a:defRPr/>
              </a:pPr>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srcRect/>
          <a:stretch>
            <a:fillRect/>
          </a:stretch>
        </p:blipFill>
        <p:spPr bwMode="auto">
          <a:xfrm>
            <a:off x="296863" y="0"/>
            <a:ext cx="1760537" cy="1957388"/>
          </a:xfrm>
          <a:prstGeom prst="rect">
            <a:avLst/>
          </a:prstGeom>
          <a:noFill/>
          <a:ln w="9525">
            <a:noFill/>
            <a:miter lim="800000"/>
            <a:headEnd/>
            <a:tailEnd/>
          </a:ln>
        </p:spPr>
      </p:pic>
      <p:sp>
        <p:nvSpPr>
          <p:cNvPr id="2" name="Title 1"/>
          <p:cNvSpPr>
            <a:spLocks noGrp="1"/>
          </p:cNvSpPr>
          <p:nvPr>
            <p:ph type="title"/>
          </p:nvPr>
        </p:nvSpPr>
        <p:spPr>
          <a:xfrm>
            <a:off x="2590800" y="304801"/>
            <a:ext cx="6096000" cy="1066799"/>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sz="half" idx="1"/>
          </p:nvPr>
        </p:nvSpPr>
        <p:spPr>
          <a:xfrm>
            <a:off x="2590800" y="1752600"/>
            <a:ext cx="2895600" cy="4373565"/>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715000" y="1752600"/>
            <a:ext cx="2971800" cy="4373573"/>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2"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8" name="Slide Number Placeholder 22"/>
          <p:cNvSpPr>
            <a:spLocks noGrp="1"/>
          </p:cNvSpPr>
          <p:nvPr>
            <p:ph type="sldNum" sz="quarter" idx="13"/>
          </p:nvPr>
        </p:nvSpPr>
        <p:spPr>
          <a:xfrm>
            <a:off x="8534400" y="6324600"/>
            <a:ext cx="304800" cy="304800"/>
          </a:xfrm>
        </p:spPr>
        <p:txBody>
          <a:bodyPr/>
          <a:lstStyle>
            <a:lvl1pPr>
              <a:defRPr sz="1000">
                <a:latin typeface="Verdana" pitchFamily="34" charset="0"/>
              </a:defRPr>
            </a:lvl1pPr>
          </a:lstStyle>
          <a:p>
            <a:pPr>
              <a:defRPr/>
            </a:pPr>
            <a:fld id="{E39644DB-4AE3-4034-BE69-BA19EB7DC702}" type="slidenum">
              <a:rPr lang="en-US" altLang="en-US"/>
              <a:pPr>
                <a:defRPr/>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pic>
        <p:nvPicPr>
          <p:cNvPr id="9" name="Picture 6"/>
          <p:cNvPicPr>
            <a:picLocks noChangeAspect="1"/>
          </p:cNvPicPr>
          <p:nvPr userDrawn="1"/>
        </p:nvPicPr>
        <p:blipFill>
          <a:blip r:embed="rId2" cstate="print"/>
          <a:srcRect/>
          <a:stretch>
            <a:fillRect/>
          </a:stretch>
        </p:blipFill>
        <p:spPr bwMode="auto">
          <a:xfrm>
            <a:off x="296863" y="0"/>
            <a:ext cx="1760537" cy="1957388"/>
          </a:xfrm>
          <a:prstGeom prst="rect">
            <a:avLst/>
          </a:prstGeom>
          <a:noFill/>
          <a:ln w="9525">
            <a:noFill/>
            <a:miter lim="800000"/>
            <a:headEnd/>
            <a:tailEnd/>
          </a:ln>
        </p:spPr>
      </p:pic>
      <p:sp>
        <p:nvSpPr>
          <p:cNvPr id="14" name="Title 1"/>
          <p:cNvSpPr>
            <a:spLocks noGrp="1"/>
          </p:cNvSpPr>
          <p:nvPr>
            <p:ph type="title"/>
          </p:nvPr>
        </p:nvSpPr>
        <p:spPr>
          <a:xfrm>
            <a:off x="2590800" y="304801"/>
            <a:ext cx="6096000" cy="1066799"/>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15" name="Content Placeholder 2"/>
          <p:cNvSpPr>
            <a:spLocks noGrp="1"/>
          </p:cNvSpPr>
          <p:nvPr>
            <p:ph sz="half" idx="1"/>
          </p:nvPr>
        </p:nvSpPr>
        <p:spPr>
          <a:xfrm>
            <a:off x="2590800" y="2386940"/>
            <a:ext cx="2895600" cy="3739225"/>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6" name="Content Placeholder 3"/>
          <p:cNvSpPr>
            <a:spLocks noGrp="1"/>
          </p:cNvSpPr>
          <p:nvPr>
            <p:ph sz="half" idx="2"/>
          </p:nvPr>
        </p:nvSpPr>
        <p:spPr>
          <a:xfrm>
            <a:off x="5715000" y="2386940"/>
            <a:ext cx="2971800" cy="3739233"/>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2" name="Text Placeholder 21"/>
          <p:cNvSpPr>
            <a:spLocks noGrp="1"/>
          </p:cNvSpPr>
          <p:nvPr>
            <p:ph type="body" sz="quarter" idx="16"/>
          </p:nvPr>
        </p:nvSpPr>
        <p:spPr>
          <a:xfrm>
            <a:off x="2590800" y="1852613"/>
            <a:ext cx="2895600" cy="534987"/>
          </a:xfrm>
        </p:spPr>
        <p:txBody>
          <a:bodyPr>
            <a:normAutofit/>
          </a:bodyPr>
          <a:lstStyle>
            <a:lvl1pPr marL="0" indent="0">
              <a:buNone/>
              <a:defRPr sz="2000" b="1">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3" name="Text Placeholder 21"/>
          <p:cNvSpPr>
            <a:spLocks noGrp="1"/>
          </p:cNvSpPr>
          <p:nvPr>
            <p:ph type="body" sz="quarter" idx="17"/>
          </p:nvPr>
        </p:nvSpPr>
        <p:spPr>
          <a:xfrm>
            <a:off x="5715000" y="1851953"/>
            <a:ext cx="2971800" cy="534987"/>
          </a:xfrm>
        </p:spPr>
        <p:txBody>
          <a:bodyPr>
            <a:normAutofit/>
          </a:bodyPr>
          <a:lstStyle>
            <a:lvl1pPr marL="0" indent="0">
              <a:buNone/>
              <a:defRPr sz="2000" b="1">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3"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7"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0" name="Slide Number Placeholder 22"/>
          <p:cNvSpPr>
            <a:spLocks noGrp="1"/>
          </p:cNvSpPr>
          <p:nvPr>
            <p:ph type="sldNum" sz="quarter" idx="18"/>
          </p:nvPr>
        </p:nvSpPr>
        <p:spPr>
          <a:xfrm>
            <a:off x="8534400" y="6324600"/>
            <a:ext cx="304800" cy="304800"/>
          </a:xfrm>
        </p:spPr>
        <p:txBody>
          <a:bodyPr/>
          <a:lstStyle>
            <a:lvl1pPr>
              <a:defRPr sz="1000">
                <a:latin typeface="Verdana" pitchFamily="34" charset="0"/>
              </a:defRPr>
            </a:lvl1pPr>
          </a:lstStyle>
          <a:p>
            <a:pPr>
              <a:defRPr/>
            </a:pPr>
            <a:fld id="{F24072BC-730E-45B0-B387-330E0239F606}" type="slidenum">
              <a:rPr lang="en-US" altLang="en-US"/>
              <a:pPr>
                <a:defRPr/>
              </a:pPr>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5" name="Picture 6"/>
          <p:cNvPicPr>
            <a:picLocks noChangeAspect="1"/>
          </p:cNvPicPr>
          <p:nvPr userDrawn="1"/>
        </p:nvPicPr>
        <p:blipFill>
          <a:blip r:embed="rId2" cstate="print"/>
          <a:srcRect/>
          <a:stretch>
            <a:fillRect/>
          </a:stretch>
        </p:blipFill>
        <p:spPr bwMode="auto">
          <a:xfrm>
            <a:off x="296863" y="0"/>
            <a:ext cx="1760537" cy="1957388"/>
          </a:xfrm>
          <a:prstGeom prst="rect">
            <a:avLst/>
          </a:prstGeom>
          <a:noFill/>
          <a:ln w="9525">
            <a:noFill/>
            <a:miter lim="800000"/>
            <a:headEnd/>
            <a:tailEnd/>
          </a:ln>
        </p:spPr>
      </p:pic>
      <p:sp>
        <p:nvSpPr>
          <p:cNvPr id="13" name="Title 1"/>
          <p:cNvSpPr>
            <a:spLocks noGrp="1"/>
          </p:cNvSpPr>
          <p:nvPr>
            <p:ph type="title"/>
          </p:nvPr>
        </p:nvSpPr>
        <p:spPr>
          <a:xfrm>
            <a:off x="2590800" y="304801"/>
            <a:ext cx="6096000" cy="1066799"/>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9"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0"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6" name="Slide Number Placeholder 22"/>
          <p:cNvSpPr>
            <a:spLocks noGrp="1"/>
          </p:cNvSpPr>
          <p:nvPr>
            <p:ph type="sldNum" sz="quarter" idx="13"/>
          </p:nvPr>
        </p:nvSpPr>
        <p:spPr>
          <a:xfrm>
            <a:off x="8534400" y="6324600"/>
            <a:ext cx="304800" cy="304800"/>
          </a:xfrm>
        </p:spPr>
        <p:txBody>
          <a:bodyPr/>
          <a:lstStyle>
            <a:lvl1pPr>
              <a:defRPr sz="1000">
                <a:latin typeface="Verdana" pitchFamily="34" charset="0"/>
              </a:defRPr>
            </a:lvl1pPr>
          </a:lstStyle>
          <a:p>
            <a:pPr>
              <a:defRPr/>
            </a:pPr>
            <a:fld id="{C4B583E1-95CE-4FF7-8D07-865BB81BB440}" type="slidenum">
              <a:rPr lang="en-US" altLang="en-US"/>
              <a:pPr>
                <a:defRPr/>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pic>
        <p:nvPicPr>
          <p:cNvPr id="4" name="Picture 6"/>
          <p:cNvPicPr>
            <a:picLocks noChangeAspect="1"/>
          </p:cNvPicPr>
          <p:nvPr userDrawn="1"/>
        </p:nvPicPr>
        <p:blipFill>
          <a:blip r:embed="rId2" cstate="print"/>
          <a:srcRect/>
          <a:stretch>
            <a:fillRect/>
          </a:stretch>
        </p:blipFill>
        <p:spPr bwMode="auto">
          <a:xfrm>
            <a:off x="296863" y="0"/>
            <a:ext cx="1760537" cy="1957388"/>
          </a:xfrm>
          <a:prstGeom prst="rect">
            <a:avLst/>
          </a:prstGeom>
          <a:noFill/>
          <a:ln w="9525">
            <a:noFill/>
            <a:miter lim="800000"/>
            <a:headEnd/>
            <a:tailEnd/>
          </a:ln>
        </p:spPr>
      </p:pic>
      <p:sp>
        <p:nvSpPr>
          <p:cNvPr id="6"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5" name="Slide Number Placeholder 22"/>
          <p:cNvSpPr>
            <a:spLocks noGrp="1"/>
          </p:cNvSpPr>
          <p:nvPr>
            <p:ph type="sldNum" sz="quarter" idx="13"/>
          </p:nvPr>
        </p:nvSpPr>
        <p:spPr>
          <a:xfrm>
            <a:off x="8534400" y="6324600"/>
            <a:ext cx="304800" cy="304800"/>
          </a:xfrm>
        </p:spPr>
        <p:txBody>
          <a:bodyPr/>
          <a:lstStyle>
            <a:lvl1pPr>
              <a:defRPr sz="1000">
                <a:latin typeface="Verdana" pitchFamily="34" charset="0"/>
              </a:defRPr>
            </a:lvl1pPr>
          </a:lstStyle>
          <a:p>
            <a:pPr>
              <a:defRPr/>
            </a:pPr>
            <a:fld id="{487DEC8F-7A0D-4E94-8E3F-1D8DA75BECF7}" type="slidenum">
              <a:rPr lang="en-US" altLang="en-US"/>
              <a:pPr>
                <a:defRPr/>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srcRect/>
          <a:stretch>
            <a:fillRect/>
          </a:stretch>
        </p:blipFill>
        <p:spPr bwMode="auto">
          <a:xfrm>
            <a:off x="296863" y="0"/>
            <a:ext cx="1760537" cy="1957388"/>
          </a:xfrm>
          <a:prstGeom prst="rect">
            <a:avLst/>
          </a:prstGeom>
          <a:noFill/>
          <a:ln w="9525">
            <a:noFill/>
            <a:miter lim="800000"/>
            <a:headEnd/>
            <a:tailEnd/>
          </a:ln>
        </p:spPr>
      </p:pic>
      <p:sp>
        <p:nvSpPr>
          <p:cNvPr id="2" name="Title 1"/>
          <p:cNvSpPr>
            <a:spLocks noGrp="1"/>
          </p:cNvSpPr>
          <p:nvPr>
            <p:ph type="title"/>
          </p:nvPr>
        </p:nvSpPr>
        <p:spPr>
          <a:xfrm>
            <a:off x="2590800" y="272975"/>
            <a:ext cx="2751026" cy="1162051"/>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5569527" y="273054"/>
            <a:ext cx="3269672" cy="5853128"/>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900"/>
            </a:lvl6pPr>
            <a:lvl7pPr>
              <a:defRPr sz="1900"/>
            </a:lvl7pPr>
            <a:lvl8pPr>
              <a:defRPr sz="1900"/>
            </a:lvl8pPr>
            <a:lvl9pPr>
              <a:defRPr sz="1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90800" y="1435119"/>
            <a:ext cx="2751026" cy="469106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marL="469788" indent="0">
              <a:buNone/>
              <a:defRPr sz="1200"/>
            </a:lvl2pPr>
            <a:lvl3pPr marL="939575" indent="0">
              <a:buNone/>
              <a:defRPr sz="1000"/>
            </a:lvl3pPr>
            <a:lvl4pPr marL="1409365" indent="0">
              <a:buNone/>
              <a:defRPr sz="1000"/>
            </a:lvl4pPr>
            <a:lvl5pPr marL="1879152" indent="0">
              <a:buNone/>
              <a:defRPr sz="1000"/>
            </a:lvl5pPr>
            <a:lvl6pPr marL="2348940" indent="0">
              <a:buNone/>
              <a:defRPr sz="1000"/>
            </a:lvl6pPr>
            <a:lvl7pPr marL="2818729" indent="0">
              <a:buNone/>
              <a:defRPr sz="1000"/>
            </a:lvl7pPr>
            <a:lvl8pPr marL="3288515" indent="0">
              <a:buNone/>
              <a:defRPr sz="1000"/>
            </a:lvl8pPr>
            <a:lvl9pPr marL="3758305" indent="0">
              <a:buNone/>
              <a:defRPr sz="1000"/>
            </a:lvl9pPr>
          </a:lstStyle>
          <a:p>
            <a:pPr lvl="0"/>
            <a:r>
              <a:rPr lang="en-US"/>
              <a:t>Click to edit Master text styles</a:t>
            </a:r>
          </a:p>
        </p:txBody>
      </p:sp>
      <p:sp>
        <p:nvSpPr>
          <p:cNvPr id="9"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0"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8" name="Slide Number Placeholder 22"/>
          <p:cNvSpPr>
            <a:spLocks noGrp="1"/>
          </p:cNvSpPr>
          <p:nvPr>
            <p:ph type="sldNum" sz="quarter" idx="13"/>
          </p:nvPr>
        </p:nvSpPr>
        <p:spPr>
          <a:xfrm>
            <a:off x="8534400" y="6324600"/>
            <a:ext cx="304800" cy="304800"/>
          </a:xfrm>
        </p:spPr>
        <p:txBody>
          <a:bodyPr/>
          <a:lstStyle>
            <a:lvl1pPr>
              <a:defRPr sz="1000">
                <a:latin typeface="Verdana" pitchFamily="34" charset="0"/>
              </a:defRPr>
            </a:lvl1pPr>
          </a:lstStyle>
          <a:p>
            <a:pPr>
              <a:defRPr/>
            </a:pPr>
            <a:fld id="{2773F73F-A0AB-4429-B726-ADE44EA0B98B}" type="slidenum">
              <a:rPr lang="en-US" altLang="en-US"/>
              <a:pPr>
                <a:defRPr/>
              </a:pPr>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pic>
        <p:nvPicPr>
          <p:cNvPr id="4" name="Picture 7"/>
          <p:cNvPicPr>
            <a:picLocks noChangeAspect="1"/>
          </p:cNvPicPr>
          <p:nvPr userDrawn="1"/>
        </p:nvPicPr>
        <p:blipFill>
          <a:blip r:embed="rId2" cstate="print"/>
          <a:srcRect/>
          <a:stretch>
            <a:fillRect/>
          </a:stretch>
        </p:blipFill>
        <p:spPr bwMode="auto">
          <a:xfrm>
            <a:off x="0" y="6621463"/>
            <a:ext cx="9144000" cy="246062"/>
          </a:xfrm>
          <a:prstGeom prst="rect">
            <a:avLst/>
          </a:prstGeom>
          <a:noFill/>
          <a:ln w="9525">
            <a:noFill/>
            <a:miter lim="800000"/>
            <a:headEnd/>
            <a:tailEnd/>
          </a:ln>
        </p:spPr>
      </p:pic>
      <p:pic>
        <p:nvPicPr>
          <p:cNvPr id="5" name="Picture 6"/>
          <p:cNvPicPr>
            <a:picLocks noChangeAspect="1"/>
          </p:cNvPicPr>
          <p:nvPr userDrawn="1"/>
        </p:nvPicPr>
        <p:blipFill>
          <a:blip r:embed="rId3" cstate="print"/>
          <a:srcRect/>
          <a:stretch>
            <a:fillRect/>
          </a:stretch>
        </p:blipFill>
        <p:spPr bwMode="auto">
          <a:xfrm>
            <a:off x="2682875" y="0"/>
            <a:ext cx="3778250" cy="4165600"/>
          </a:xfrm>
          <a:prstGeom prst="rect">
            <a:avLst/>
          </a:prstGeom>
          <a:noFill/>
          <a:ln w="9525">
            <a:noFill/>
            <a:miter lim="800000"/>
            <a:headEnd/>
            <a:tailEnd/>
          </a:ln>
        </p:spPr>
      </p:pic>
      <p:sp>
        <p:nvSpPr>
          <p:cNvPr id="9" name="Text Placeholder 17"/>
          <p:cNvSpPr>
            <a:spLocks noGrp="1"/>
          </p:cNvSpPr>
          <p:nvPr>
            <p:ph type="body" sz="quarter" idx="10"/>
          </p:nvPr>
        </p:nvSpPr>
        <p:spPr>
          <a:xfrm>
            <a:off x="685800" y="4724400"/>
            <a:ext cx="7772400" cy="914400"/>
          </a:xfrm>
        </p:spPr>
        <p:txBody>
          <a:bodyPr>
            <a:normAutofit/>
          </a:bodyPr>
          <a:lstStyle>
            <a:lvl1pPr marL="0" indent="0" algn="ctr">
              <a:buNone/>
              <a:defRPr sz="14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0" name="Text Placeholder 19"/>
          <p:cNvSpPr>
            <a:spLocks noGrp="1"/>
          </p:cNvSpPr>
          <p:nvPr>
            <p:ph type="body" sz="quarter" idx="11"/>
          </p:nvPr>
        </p:nvSpPr>
        <p:spPr>
          <a:xfrm>
            <a:off x="685800" y="5761038"/>
            <a:ext cx="7772400" cy="639762"/>
          </a:xfrm>
        </p:spPr>
        <p:txBody>
          <a:bodyPr>
            <a:normAutofit/>
          </a:bodyPr>
          <a:lstStyle>
            <a:lvl1pPr marL="0" indent="0" algn="ctr">
              <a:buNone/>
              <a:defRPr sz="14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3957" tIns="46979" rIns="93957" bIns="46979" numCol="1" anchor="ctr" anchorCtr="0" compatLnSpc="1">
            <a:prstTxWarp prst="textNoShape">
              <a:avLst/>
            </a:prstTxWarp>
          </a:bodyPr>
          <a:lstStyle/>
          <a:p>
            <a:pPr lvl="0"/>
            <a:r>
              <a:rPr lang="en-US" altLang="lv-LV"/>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3957" tIns="46979" rIns="93957" bIns="46979" numCol="1" anchor="t" anchorCtr="0" compatLnSpc="1">
            <a:prstTxWarp prst="textNoShape">
              <a:avLst/>
            </a:prstTxWarp>
          </a:bodyPr>
          <a:lstStyle/>
          <a:p>
            <a:pPr lvl="0"/>
            <a:r>
              <a:rPr lang="en-US" altLang="lv-LV"/>
              <a:t>Click to edit Master text styles</a:t>
            </a:r>
          </a:p>
          <a:p>
            <a:pPr lvl="1"/>
            <a:r>
              <a:rPr lang="en-US" altLang="lv-LV"/>
              <a:t>Second level</a:t>
            </a:r>
          </a:p>
          <a:p>
            <a:pPr lvl="2"/>
            <a:r>
              <a:rPr lang="en-US" altLang="lv-LV"/>
              <a:t>Third level</a:t>
            </a:r>
          </a:p>
          <a:p>
            <a:pPr lvl="3"/>
            <a:r>
              <a:rPr lang="en-US" altLang="lv-LV"/>
              <a:t>Fourth level</a:t>
            </a:r>
          </a:p>
          <a:p>
            <a:pPr lvl="4"/>
            <a:r>
              <a:rPr lang="en-US" altLang="lv-LV"/>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3957" tIns="46979" rIns="93957" bIns="46979" rtlCol="0" anchor="ctr"/>
          <a:lstStyle>
            <a:lvl1pPr algn="l" defTabSz="939575" eaLnBrk="1" fontAlgn="auto" hangingPunct="1">
              <a:spcBef>
                <a:spcPts val="0"/>
              </a:spcBef>
              <a:spcAft>
                <a:spcPts val="0"/>
              </a:spcAft>
              <a:defRPr sz="1200">
                <a:solidFill>
                  <a:schemeClr val="tx1">
                    <a:tint val="75000"/>
                  </a:schemeClr>
                </a:solidFill>
                <a:latin typeface="+mn-lt"/>
                <a:cs typeface="+mn-cs"/>
              </a:defRPr>
            </a:lvl1pPr>
          </a:lstStyle>
          <a:p>
            <a:pPr>
              <a:defRPr/>
            </a:pPr>
            <a:fld id="{0268B976-ACE6-4DFC-8AD0-57E32F618F5A}" type="datetime1">
              <a:rPr lang="en-US" smtClean="0"/>
              <a:pPr>
                <a:defRPr/>
              </a:pPr>
              <a:t>11/11/2019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3957" tIns="46979" rIns="93957" bIns="46979" rtlCol="0" anchor="ctr"/>
          <a:lstStyle>
            <a:lvl1pPr algn="ctr" defTabSz="939575" eaLnBrk="1" fontAlgn="auto" hangingPunct="1">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3957" tIns="46979" rIns="93957" bIns="46979" numCol="1" anchor="ctr" anchorCtr="0" compatLnSpc="1">
            <a:prstTxWarp prst="textNoShape">
              <a:avLst/>
            </a:prstTxWarp>
          </a:bodyPr>
          <a:lstStyle>
            <a:lvl1pPr algn="r" eaLnBrk="1" hangingPunct="1">
              <a:defRPr sz="1200">
                <a:solidFill>
                  <a:srgbClr val="898989"/>
                </a:solidFill>
                <a:cs typeface="Arial" charset="0"/>
              </a:defRPr>
            </a:lvl1pPr>
          </a:lstStyle>
          <a:p>
            <a:pPr>
              <a:defRPr/>
            </a:pPr>
            <a:fld id="{F7477E8E-EDE6-4057-A4A8-E60245172607}"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4017" r:id="rId1"/>
    <p:sldLayoutId id="2147484018" r:id="rId2"/>
    <p:sldLayoutId id="2147484019" r:id="rId3"/>
    <p:sldLayoutId id="2147484020" r:id="rId4"/>
    <p:sldLayoutId id="2147484021" r:id="rId5"/>
    <p:sldLayoutId id="2147484022" r:id="rId6"/>
    <p:sldLayoutId id="2147484023" r:id="rId7"/>
    <p:sldLayoutId id="2147484024" r:id="rId8"/>
    <p:sldLayoutId id="2147484025" r:id="rId9"/>
    <p:sldLayoutId id="2147484027" r:id="rId10"/>
    <p:sldLayoutId id="2147484032" r:id="rId11"/>
    <p:sldLayoutId id="2147484033" r:id="rId12"/>
  </p:sldLayoutIdLst>
  <p:hf hdr="0" ftr="0" dt="0"/>
  <p:txStyles>
    <p:titleStyle>
      <a:lvl1pPr algn="ctr" defTabSz="938213" rtl="0" eaLnBrk="0" fontAlgn="base" hangingPunct="0">
        <a:spcBef>
          <a:spcPct val="0"/>
        </a:spcBef>
        <a:spcAft>
          <a:spcPct val="0"/>
        </a:spcAft>
        <a:defRPr sz="4500" kern="1200">
          <a:solidFill>
            <a:schemeClr val="tx1"/>
          </a:solidFill>
          <a:latin typeface="+mj-lt"/>
          <a:ea typeface="+mj-ea"/>
          <a:cs typeface="+mj-cs"/>
        </a:defRPr>
      </a:lvl1pPr>
      <a:lvl2pPr algn="ctr" defTabSz="938213" rtl="0" eaLnBrk="0" fontAlgn="base" hangingPunct="0">
        <a:spcBef>
          <a:spcPct val="0"/>
        </a:spcBef>
        <a:spcAft>
          <a:spcPct val="0"/>
        </a:spcAft>
        <a:defRPr sz="4500">
          <a:solidFill>
            <a:schemeClr val="tx1"/>
          </a:solidFill>
          <a:latin typeface="Times New Roman" pitchFamily="18" charset="0"/>
        </a:defRPr>
      </a:lvl2pPr>
      <a:lvl3pPr algn="ctr" defTabSz="938213" rtl="0" eaLnBrk="0" fontAlgn="base" hangingPunct="0">
        <a:spcBef>
          <a:spcPct val="0"/>
        </a:spcBef>
        <a:spcAft>
          <a:spcPct val="0"/>
        </a:spcAft>
        <a:defRPr sz="4500">
          <a:solidFill>
            <a:schemeClr val="tx1"/>
          </a:solidFill>
          <a:latin typeface="Times New Roman" pitchFamily="18" charset="0"/>
        </a:defRPr>
      </a:lvl3pPr>
      <a:lvl4pPr algn="ctr" defTabSz="938213" rtl="0" eaLnBrk="0" fontAlgn="base" hangingPunct="0">
        <a:spcBef>
          <a:spcPct val="0"/>
        </a:spcBef>
        <a:spcAft>
          <a:spcPct val="0"/>
        </a:spcAft>
        <a:defRPr sz="4500">
          <a:solidFill>
            <a:schemeClr val="tx1"/>
          </a:solidFill>
          <a:latin typeface="Times New Roman" pitchFamily="18" charset="0"/>
        </a:defRPr>
      </a:lvl4pPr>
      <a:lvl5pPr algn="ctr" defTabSz="938213" rtl="0" eaLnBrk="0" fontAlgn="base" hangingPunct="0">
        <a:spcBef>
          <a:spcPct val="0"/>
        </a:spcBef>
        <a:spcAft>
          <a:spcPct val="0"/>
        </a:spcAft>
        <a:defRPr sz="4500">
          <a:solidFill>
            <a:schemeClr val="tx1"/>
          </a:solidFill>
          <a:latin typeface="Times New Roman" pitchFamily="18" charset="0"/>
        </a:defRPr>
      </a:lvl5pPr>
      <a:lvl6pPr marL="457200" algn="ctr" defTabSz="938213" rtl="0" eaLnBrk="1" fontAlgn="base" hangingPunct="1">
        <a:spcBef>
          <a:spcPct val="0"/>
        </a:spcBef>
        <a:spcAft>
          <a:spcPct val="0"/>
        </a:spcAft>
        <a:defRPr sz="4500">
          <a:solidFill>
            <a:schemeClr val="tx1"/>
          </a:solidFill>
          <a:latin typeface="Times New Roman" pitchFamily="18" charset="0"/>
        </a:defRPr>
      </a:lvl6pPr>
      <a:lvl7pPr marL="914400" algn="ctr" defTabSz="938213" rtl="0" eaLnBrk="1" fontAlgn="base" hangingPunct="1">
        <a:spcBef>
          <a:spcPct val="0"/>
        </a:spcBef>
        <a:spcAft>
          <a:spcPct val="0"/>
        </a:spcAft>
        <a:defRPr sz="4500">
          <a:solidFill>
            <a:schemeClr val="tx1"/>
          </a:solidFill>
          <a:latin typeface="Times New Roman" pitchFamily="18" charset="0"/>
        </a:defRPr>
      </a:lvl7pPr>
      <a:lvl8pPr marL="1371600" algn="ctr" defTabSz="938213" rtl="0" eaLnBrk="1" fontAlgn="base" hangingPunct="1">
        <a:spcBef>
          <a:spcPct val="0"/>
        </a:spcBef>
        <a:spcAft>
          <a:spcPct val="0"/>
        </a:spcAft>
        <a:defRPr sz="4500">
          <a:solidFill>
            <a:schemeClr val="tx1"/>
          </a:solidFill>
          <a:latin typeface="Times New Roman" pitchFamily="18" charset="0"/>
        </a:defRPr>
      </a:lvl8pPr>
      <a:lvl9pPr marL="1828800" algn="ctr" defTabSz="938213" rtl="0" eaLnBrk="1" fontAlgn="base" hangingPunct="1">
        <a:spcBef>
          <a:spcPct val="0"/>
        </a:spcBef>
        <a:spcAft>
          <a:spcPct val="0"/>
        </a:spcAft>
        <a:defRPr sz="4500">
          <a:solidFill>
            <a:schemeClr val="tx1"/>
          </a:solidFill>
          <a:latin typeface="Times New Roman" pitchFamily="18" charset="0"/>
        </a:defRPr>
      </a:lvl9pPr>
    </p:titleStyle>
    <p:bodyStyle>
      <a:lvl1pPr marL="350838" indent="-350838" algn="l" defTabSz="938213" rtl="0" eaLnBrk="0" fontAlgn="base" hangingPunct="0">
        <a:spcBef>
          <a:spcPct val="20000"/>
        </a:spcBef>
        <a:spcAft>
          <a:spcPct val="0"/>
        </a:spcAft>
        <a:buFont typeface="Arial" charset="0"/>
        <a:buChar char="•"/>
        <a:defRPr sz="3300" kern="1200">
          <a:solidFill>
            <a:schemeClr val="tx1"/>
          </a:solidFill>
          <a:latin typeface="+mn-lt"/>
          <a:ea typeface="+mn-ea"/>
          <a:cs typeface="+mn-cs"/>
        </a:defRPr>
      </a:lvl1pPr>
      <a:lvl2pPr marL="762000" indent="-292100" algn="l" defTabSz="938213" rtl="0" eaLnBrk="0" fontAlgn="base" hangingPunct="0">
        <a:spcBef>
          <a:spcPct val="20000"/>
        </a:spcBef>
        <a:spcAft>
          <a:spcPct val="0"/>
        </a:spcAft>
        <a:buFont typeface="Arial" charset="0"/>
        <a:buChar char="–"/>
        <a:defRPr sz="2900" kern="1200">
          <a:solidFill>
            <a:schemeClr val="tx1"/>
          </a:solidFill>
          <a:latin typeface="+mn-lt"/>
          <a:ea typeface="+mn-ea"/>
          <a:cs typeface="+mn-cs"/>
        </a:defRPr>
      </a:lvl2pPr>
      <a:lvl3pPr marL="1173163" indent="-233363" algn="l" defTabSz="938213" rtl="0" eaLnBrk="0" fontAlgn="base" hangingPunct="0">
        <a:spcBef>
          <a:spcPct val="20000"/>
        </a:spcBef>
        <a:spcAft>
          <a:spcPct val="0"/>
        </a:spcAft>
        <a:buFont typeface="Arial" charset="0"/>
        <a:buChar char="•"/>
        <a:defRPr sz="2500" kern="1200">
          <a:solidFill>
            <a:schemeClr val="tx1"/>
          </a:solidFill>
          <a:latin typeface="+mn-lt"/>
          <a:ea typeface="+mn-ea"/>
          <a:cs typeface="+mn-cs"/>
        </a:defRPr>
      </a:lvl3pPr>
      <a:lvl4pPr marL="1643063" indent="-233363" algn="l" defTabSz="938213" rtl="0" eaLnBrk="0" fontAlgn="base" hangingPunct="0">
        <a:spcBef>
          <a:spcPct val="20000"/>
        </a:spcBef>
        <a:spcAft>
          <a:spcPct val="0"/>
        </a:spcAft>
        <a:buFont typeface="Arial" charset="0"/>
        <a:buChar char="–"/>
        <a:defRPr sz="1900" kern="1200">
          <a:solidFill>
            <a:schemeClr val="tx1"/>
          </a:solidFill>
          <a:latin typeface="+mn-lt"/>
          <a:ea typeface="+mn-ea"/>
          <a:cs typeface="+mn-cs"/>
        </a:defRPr>
      </a:lvl4pPr>
      <a:lvl5pPr marL="2112963" indent="-233363" algn="l" defTabSz="938213" rtl="0" eaLnBrk="0" fontAlgn="base" hangingPunct="0">
        <a:spcBef>
          <a:spcPct val="20000"/>
        </a:spcBef>
        <a:spcAft>
          <a:spcPct val="0"/>
        </a:spcAft>
        <a:buFont typeface="Arial" charset="0"/>
        <a:buChar char="»"/>
        <a:defRPr sz="1900" kern="1200">
          <a:solidFill>
            <a:schemeClr val="tx1"/>
          </a:solidFill>
          <a:latin typeface="+mn-lt"/>
          <a:ea typeface="+mn-ea"/>
          <a:cs typeface="+mn-cs"/>
        </a:defRPr>
      </a:lvl5pPr>
      <a:lvl6pPr marL="2583835"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6pPr>
      <a:lvl7pPr marL="3053622"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7pPr>
      <a:lvl8pPr marL="3523412"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8pPr>
      <a:lvl9pPr marL="3993197"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9pPr>
    </p:bodyStyle>
    <p:otherStyle>
      <a:defPPr>
        <a:defRPr lang="en-US"/>
      </a:defPPr>
      <a:lvl1pPr marL="0" algn="l" defTabSz="939575" rtl="0" eaLnBrk="1" latinLnBrk="0" hangingPunct="1">
        <a:defRPr sz="1700" kern="1200">
          <a:solidFill>
            <a:schemeClr val="tx1"/>
          </a:solidFill>
          <a:latin typeface="+mn-lt"/>
          <a:ea typeface="+mn-ea"/>
          <a:cs typeface="+mn-cs"/>
        </a:defRPr>
      </a:lvl1pPr>
      <a:lvl2pPr marL="469788" algn="l" defTabSz="939575" rtl="0" eaLnBrk="1" latinLnBrk="0" hangingPunct="1">
        <a:defRPr sz="1700" kern="1200">
          <a:solidFill>
            <a:schemeClr val="tx1"/>
          </a:solidFill>
          <a:latin typeface="+mn-lt"/>
          <a:ea typeface="+mn-ea"/>
          <a:cs typeface="+mn-cs"/>
        </a:defRPr>
      </a:lvl2pPr>
      <a:lvl3pPr marL="939575" algn="l" defTabSz="939575" rtl="0" eaLnBrk="1" latinLnBrk="0" hangingPunct="1">
        <a:defRPr sz="1700" kern="1200">
          <a:solidFill>
            <a:schemeClr val="tx1"/>
          </a:solidFill>
          <a:latin typeface="+mn-lt"/>
          <a:ea typeface="+mn-ea"/>
          <a:cs typeface="+mn-cs"/>
        </a:defRPr>
      </a:lvl3pPr>
      <a:lvl4pPr marL="1409365" algn="l" defTabSz="939575" rtl="0" eaLnBrk="1" latinLnBrk="0" hangingPunct="1">
        <a:defRPr sz="1700" kern="1200">
          <a:solidFill>
            <a:schemeClr val="tx1"/>
          </a:solidFill>
          <a:latin typeface="+mn-lt"/>
          <a:ea typeface="+mn-ea"/>
          <a:cs typeface="+mn-cs"/>
        </a:defRPr>
      </a:lvl4pPr>
      <a:lvl5pPr marL="1879152" algn="l" defTabSz="939575" rtl="0" eaLnBrk="1" latinLnBrk="0" hangingPunct="1">
        <a:defRPr sz="1700" kern="1200">
          <a:solidFill>
            <a:schemeClr val="tx1"/>
          </a:solidFill>
          <a:latin typeface="+mn-lt"/>
          <a:ea typeface="+mn-ea"/>
          <a:cs typeface="+mn-cs"/>
        </a:defRPr>
      </a:lvl5pPr>
      <a:lvl6pPr marL="2348940" algn="l" defTabSz="939575" rtl="0" eaLnBrk="1" latinLnBrk="0" hangingPunct="1">
        <a:defRPr sz="1700" kern="1200">
          <a:solidFill>
            <a:schemeClr val="tx1"/>
          </a:solidFill>
          <a:latin typeface="+mn-lt"/>
          <a:ea typeface="+mn-ea"/>
          <a:cs typeface="+mn-cs"/>
        </a:defRPr>
      </a:lvl6pPr>
      <a:lvl7pPr marL="2818729" algn="l" defTabSz="939575" rtl="0" eaLnBrk="1" latinLnBrk="0" hangingPunct="1">
        <a:defRPr sz="1700" kern="1200">
          <a:solidFill>
            <a:schemeClr val="tx1"/>
          </a:solidFill>
          <a:latin typeface="+mn-lt"/>
          <a:ea typeface="+mn-ea"/>
          <a:cs typeface="+mn-cs"/>
        </a:defRPr>
      </a:lvl7pPr>
      <a:lvl8pPr marL="3288515" algn="l" defTabSz="939575" rtl="0" eaLnBrk="1" latinLnBrk="0" hangingPunct="1">
        <a:defRPr sz="1700" kern="1200">
          <a:solidFill>
            <a:schemeClr val="tx1"/>
          </a:solidFill>
          <a:latin typeface="+mn-lt"/>
          <a:ea typeface="+mn-ea"/>
          <a:cs typeface="+mn-cs"/>
        </a:defRPr>
      </a:lvl8pPr>
      <a:lvl9pPr marL="3758305" algn="l" defTabSz="939575" rtl="0" eaLnBrk="1" latinLnBrk="0" hangingPunct="1">
        <a:defRPr sz="1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jpe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0.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308113" y="3619323"/>
            <a:ext cx="8557591" cy="1720370"/>
          </a:xfrm>
        </p:spPr>
        <p:txBody>
          <a:bodyPr>
            <a:noAutofit/>
          </a:bodyPr>
          <a:lstStyle/>
          <a:p>
            <a:r>
              <a:rPr lang="lv-LV" sz="4000" dirty="0">
                <a:solidFill>
                  <a:srgbClr val="336600"/>
                </a:solidFill>
                <a:effectLst>
                  <a:outerShdw blurRad="38100" dist="38100" dir="2700000" algn="tl">
                    <a:srgbClr val="000000">
                      <a:alpha val="43137"/>
                    </a:srgbClr>
                  </a:outerShdw>
                </a:effectLst>
              </a:rPr>
              <a:t>Reģionālā politika</a:t>
            </a:r>
            <a:br>
              <a:rPr lang="lv-LV" sz="4000" dirty="0">
                <a:solidFill>
                  <a:srgbClr val="336600"/>
                </a:solidFill>
                <a:effectLst>
                  <a:outerShdw blurRad="38100" dist="38100" dir="2700000" algn="tl">
                    <a:srgbClr val="000000">
                      <a:alpha val="43137"/>
                    </a:srgbClr>
                  </a:outerShdw>
                </a:effectLst>
              </a:rPr>
            </a:br>
            <a:r>
              <a:rPr lang="lv-LV" sz="4000" dirty="0">
                <a:solidFill>
                  <a:srgbClr val="336600"/>
                </a:solidFill>
                <a:effectLst>
                  <a:outerShdw blurRad="38100" dist="38100" dir="2700000" algn="tl">
                    <a:srgbClr val="000000">
                      <a:alpha val="43137"/>
                    </a:srgbClr>
                  </a:outerShdw>
                </a:effectLst>
              </a:rPr>
              <a:t>2021-2027</a:t>
            </a:r>
            <a:endParaRPr lang="lv-LV" altLang="en-US" sz="3600" dirty="0">
              <a:solidFill>
                <a:srgbClr val="336600"/>
              </a:solidFill>
            </a:endParaRPr>
          </a:p>
        </p:txBody>
      </p:sp>
    </p:spTree>
    <p:extLst>
      <p:ext uri="{BB962C8B-B14F-4D97-AF65-F5344CB8AC3E}">
        <p14:creationId xmlns:p14="http://schemas.microsoft.com/office/powerpoint/2010/main" val="12179307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0958" y="1771925"/>
            <a:ext cx="5206650" cy="4034789"/>
          </a:xfrm>
        </p:spPr>
        <p:txBody>
          <a:bodyPr>
            <a:noAutofit/>
          </a:bodyPr>
          <a:lstStyle/>
          <a:p>
            <a:pPr marL="257175" indent="-257175">
              <a:buFont typeface="Arial" panose="020B0604020202020204" pitchFamily="34" charset="0"/>
              <a:buChar char="•"/>
            </a:pPr>
            <a:r>
              <a:rPr lang="lv-LV" sz="2000" b="1" dirty="0"/>
              <a:t>Pieeja</a:t>
            </a:r>
            <a:r>
              <a:rPr lang="lv-LV" sz="2000" dirty="0"/>
              <a:t> </a:t>
            </a:r>
            <a:r>
              <a:rPr lang="lv-LV" sz="1800" dirty="0"/>
              <a:t>(ES fondi uzņēmējdarbībai + pakalpojumiem + kapacitātei = 932 934 571 </a:t>
            </a:r>
            <a:r>
              <a:rPr lang="lv-LV" sz="1800" i="1" dirty="0" err="1"/>
              <a:t>euro</a:t>
            </a:r>
            <a:r>
              <a:rPr lang="lv-LV" sz="1800" dirty="0"/>
              <a:t>)</a:t>
            </a:r>
          </a:p>
          <a:p>
            <a:pPr marL="771525" lvl="1" indent="-257175"/>
            <a:r>
              <a:rPr lang="lv-LV" sz="1800" b="1" dirty="0">
                <a:latin typeface="Verdana" panose="020B0604030504040204" pitchFamily="34" charset="0"/>
                <a:ea typeface="Verdana" panose="020B0604030504040204" pitchFamily="34" charset="0"/>
              </a:rPr>
              <a:t>Reģionālās attīstības atšķirības </a:t>
            </a:r>
            <a:r>
              <a:rPr lang="lv-LV" sz="1800" dirty="0">
                <a:latin typeface="Verdana" panose="020B0604030504040204" pitchFamily="34" charset="0"/>
                <a:ea typeface="Verdana" panose="020B0604030504040204" pitchFamily="34" charset="0"/>
              </a:rPr>
              <a:t>– IKP kritērijs un tematiskā koncentrācija mazāk attīstītajiem reģioniem</a:t>
            </a:r>
          </a:p>
          <a:p>
            <a:pPr marL="771525" lvl="1" indent="-257175"/>
            <a:r>
              <a:rPr lang="lv-LV" sz="1800" b="1" dirty="0">
                <a:latin typeface="Verdana" panose="020B0604030504040204" pitchFamily="34" charset="0"/>
                <a:ea typeface="Verdana" panose="020B0604030504040204" pitchFamily="34" charset="0"/>
              </a:rPr>
              <a:t>Konkurētspējīgākie projekti </a:t>
            </a:r>
            <a:r>
              <a:rPr lang="lv-LV" sz="1800" dirty="0">
                <a:latin typeface="Verdana" panose="020B0604030504040204" pitchFamily="34" charset="0"/>
                <a:ea typeface="Verdana" panose="020B0604030504040204" pitchFamily="34" charset="0"/>
              </a:rPr>
              <a:t>– pašvaldībām reģionālā mēroga konkurss (70% finansējuma)</a:t>
            </a:r>
          </a:p>
          <a:p>
            <a:pPr marL="771525" lvl="1" indent="-257175"/>
            <a:r>
              <a:rPr lang="lv-LV" sz="1800" b="1" dirty="0">
                <a:latin typeface="Verdana" panose="020B0604030504040204" pitchFamily="34" charset="0"/>
                <a:ea typeface="Verdana" panose="020B0604030504040204" pitchFamily="34" charset="0"/>
              </a:rPr>
              <a:t>Mērķteritorijas </a:t>
            </a:r>
            <a:r>
              <a:rPr lang="lv-LV" sz="1800" dirty="0">
                <a:latin typeface="Verdana" panose="020B0604030504040204" pitchFamily="34" charset="0"/>
                <a:ea typeface="Verdana" panose="020B0604030504040204" pitchFamily="34" charset="0"/>
              </a:rPr>
              <a:t>– finansējums reģionālā mēroga projektiem (30% finansējuma)</a:t>
            </a:r>
          </a:p>
          <a:p>
            <a:pPr marL="771525" lvl="1" indent="-257175"/>
            <a:endParaRPr lang="lv-LV" sz="2000" dirty="0">
              <a:latin typeface="Verdana" panose="020B0604030504040204" pitchFamily="34" charset="0"/>
              <a:ea typeface="Verdana" panose="020B0604030504040204" pitchFamily="34" charset="0"/>
            </a:endParaRPr>
          </a:p>
          <a:p>
            <a:pPr marL="514350" lvl="1" indent="0">
              <a:buNone/>
            </a:pPr>
            <a:endParaRPr lang="lv-LV" sz="2000" dirty="0">
              <a:latin typeface="Verdana" panose="020B0604030504040204" pitchFamily="34" charset="0"/>
              <a:ea typeface="Verdana" panose="020B0604030504040204" pitchFamily="34" charset="0"/>
            </a:endParaRPr>
          </a:p>
          <a:p>
            <a:pPr marL="771525" lvl="1" indent="-257175"/>
            <a:endParaRPr lang="lv-LV" sz="2000" dirty="0">
              <a:latin typeface="Verdana" panose="020B0604030504040204" pitchFamily="34" charset="0"/>
              <a:ea typeface="Verdana" panose="020B0604030504040204" pitchFamily="34" charset="0"/>
            </a:endParaRPr>
          </a:p>
        </p:txBody>
      </p:sp>
      <p:sp>
        <p:nvSpPr>
          <p:cNvPr id="6" name="Oval 5"/>
          <p:cNvSpPr/>
          <p:nvPr/>
        </p:nvSpPr>
        <p:spPr>
          <a:xfrm>
            <a:off x="6061741" y="1321832"/>
            <a:ext cx="2152151" cy="113473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dirty="0">
                <a:latin typeface="Verdana" panose="020B0604030504040204" pitchFamily="34" charset="0"/>
                <a:ea typeface="Verdana" panose="020B0604030504040204" pitchFamily="34" charset="0"/>
              </a:rPr>
              <a:t>Kopējais finansējums</a:t>
            </a:r>
          </a:p>
        </p:txBody>
      </p:sp>
      <p:sp>
        <p:nvSpPr>
          <p:cNvPr id="7" name="Right Arrow 6"/>
          <p:cNvSpPr/>
          <p:nvPr/>
        </p:nvSpPr>
        <p:spPr>
          <a:xfrm rot="5400000">
            <a:off x="6748621" y="2513679"/>
            <a:ext cx="778389" cy="74540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8" name="Oval 7"/>
          <p:cNvSpPr/>
          <p:nvPr/>
        </p:nvSpPr>
        <p:spPr>
          <a:xfrm>
            <a:off x="5678904" y="3330414"/>
            <a:ext cx="2947737" cy="126486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sz="1400" dirty="0">
                <a:latin typeface="Verdana" panose="020B0604030504040204" pitchFamily="34" charset="0"/>
                <a:ea typeface="Verdana" panose="020B0604030504040204" pitchFamily="34" charset="0"/>
              </a:rPr>
              <a:t>Reģionālās attīstības atšķirības – reģionāls sadalījums pēc IKP</a:t>
            </a:r>
          </a:p>
        </p:txBody>
      </p:sp>
      <p:sp>
        <p:nvSpPr>
          <p:cNvPr id="9" name="Right Arrow 8"/>
          <p:cNvSpPr/>
          <p:nvPr/>
        </p:nvSpPr>
        <p:spPr>
          <a:xfrm rot="3554371">
            <a:off x="7398676" y="4760535"/>
            <a:ext cx="778389" cy="4686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10" name="Right Arrow 9"/>
          <p:cNvSpPr/>
          <p:nvPr/>
        </p:nvSpPr>
        <p:spPr>
          <a:xfrm rot="6802055">
            <a:off x="6087645" y="4745619"/>
            <a:ext cx="772106" cy="4686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11" name="Rectangle 10"/>
          <p:cNvSpPr/>
          <p:nvPr/>
        </p:nvSpPr>
        <p:spPr>
          <a:xfrm>
            <a:off x="5095344" y="5380602"/>
            <a:ext cx="1795749" cy="8522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sz="1600" dirty="0">
                <a:latin typeface="Verdana" panose="020B0604030504040204" pitchFamily="34" charset="0"/>
                <a:ea typeface="Verdana" panose="020B0604030504040204" pitchFamily="34" charset="0"/>
              </a:rPr>
              <a:t>70%</a:t>
            </a:r>
          </a:p>
          <a:p>
            <a:pPr algn="ctr"/>
            <a:r>
              <a:rPr lang="lv-LV" sz="1600" dirty="0">
                <a:latin typeface="Verdana" panose="020B0604030504040204" pitchFamily="34" charset="0"/>
                <a:ea typeface="Verdana" panose="020B0604030504040204" pitchFamily="34" charset="0"/>
              </a:rPr>
              <a:t>pašvaldības - konkurss</a:t>
            </a:r>
          </a:p>
        </p:txBody>
      </p:sp>
      <p:sp>
        <p:nvSpPr>
          <p:cNvPr id="12" name="Rectangle 11"/>
          <p:cNvSpPr/>
          <p:nvPr/>
        </p:nvSpPr>
        <p:spPr>
          <a:xfrm>
            <a:off x="7243215" y="5380603"/>
            <a:ext cx="1795749" cy="8522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sz="1600" dirty="0">
                <a:latin typeface="Verdana" panose="020B0604030504040204" pitchFamily="34" charset="0"/>
                <a:ea typeface="Verdana" panose="020B0604030504040204" pitchFamily="34" charset="0"/>
              </a:rPr>
              <a:t>30%</a:t>
            </a:r>
          </a:p>
          <a:p>
            <a:pPr algn="ctr"/>
            <a:r>
              <a:rPr lang="lv-LV" sz="1600" dirty="0">
                <a:latin typeface="Verdana" panose="020B0604030504040204" pitchFamily="34" charset="0"/>
                <a:ea typeface="Verdana" panose="020B0604030504040204" pitchFamily="34" charset="0"/>
              </a:rPr>
              <a:t>reģionālās programmas</a:t>
            </a:r>
          </a:p>
        </p:txBody>
      </p:sp>
      <p:sp>
        <p:nvSpPr>
          <p:cNvPr id="13" name="Slide Number Placeholder 5">
            <a:extLst>
              <a:ext uri="{FF2B5EF4-FFF2-40B4-BE49-F238E27FC236}">
                <a16:creationId xmlns:a16="http://schemas.microsoft.com/office/drawing/2014/main" xmlns="" id="{EBFDA0D5-74C7-474A-B481-8840F57D88E3}"/>
              </a:ext>
            </a:extLst>
          </p:cNvPr>
          <p:cNvSpPr txBox="1">
            <a:spLocks/>
          </p:cNvSpPr>
          <p:nvPr/>
        </p:nvSpPr>
        <p:spPr>
          <a:xfrm>
            <a:off x="8534400" y="6324600"/>
            <a:ext cx="438150" cy="304800"/>
          </a:xfrm>
          <a:prstGeom prst="rect">
            <a:avLst/>
          </a:prstGeom>
        </p:spPr>
        <p:txBody>
          <a:bodyPr vert="horz" wrap="square" lIns="93957" tIns="46979" rIns="93957" bIns="46979" numCol="1" anchor="ctr" anchorCtr="0" compatLnSpc="1">
            <a:prstTxWarp prst="textNoShape">
              <a:avLst/>
            </a:prstTxWarp>
          </a:bodyPr>
          <a:lstStyle>
            <a:defPPr>
              <a:defRPr lang="en-US"/>
            </a:defPPr>
            <a:lvl1pPr algn="r" defTabSz="938213" rtl="0" eaLnBrk="1" fontAlgn="base" hangingPunct="1">
              <a:spcBef>
                <a:spcPct val="0"/>
              </a:spcBef>
              <a:spcAft>
                <a:spcPct val="0"/>
              </a:spcAft>
              <a:defRPr sz="750" kern="1200">
                <a:solidFill>
                  <a:srgbClr val="898989"/>
                </a:solidFill>
                <a:latin typeface="Verdana" pitchFamily="34" charset="0"/>
                <a:ea typeface="+mn-ea"/>
                <a:cs typeface="Arial" charset="0"/>
              </a:defRPr>
            </a:lvl1pPr>
            <a:lvl2pPr marL="468313" indent="-11113" algn="l" defTabSz="938213" rtl="0" eaLnBrk="0" fontAlgn="base" hangingPunct="0">
              <a:spcBef>
                <a:spcPct val="0"/>
              </a:spcBef>
              <a:spcAft>
                <a:spcPct val="0"/>
              </a:spcAft>
              <a:defRPr sz="1700" kern="1200">
                <a:solidFill>
                  <a:schemeClr val="tx1"/>
                </a:solidFill>
                <a:latin typeface="Times New Roman" pitchFamily="18" charset="0"/>
                <a:ea typeface="+mn-ea"/>
                <a:cs typeface="Arial" charset="0"/>
              </a:defRPr>
            </a:lvl2pPr>
            <a:lvl3pPr marL="938213" indent="-23813" algn="l" defTabSz="938213" rtl="0" eaLnBrk="0" fontAlgn="base" hangingPunct="0">
              <a:spcBef>
                <a:spcPct val="0"/>
              </a:spcBef>
              <a:spcAft>
                <a:spcPct val="0"/>
              </a:spcAft>
              <a:defRPr sz="1700" kern="1200">
                <a:solidFill>
                  <a:schemeClr val="tx1"/>
                </a:solidFill>
                <a:latin typeface="Times New Roman" pitchFamily="18" charset="0"/>
                <a:ea typeface="+mn-ea"/>
                <a:cs typeface="Arial" charset="0"/>
              </a:defRPr>
            </a:lvl3pPr>
            <a:lvl4pPr marL="1408113" indent="-36513" algn="l" defTabSz="938213" rtl="0" eaLnBrk="0" fontAlgn="base" hangingPunct="0">
              <a:spcBef>
                <a:spcPct val="0"/>
              </a:spcBef>
              <a:spcAft>
                <a:spcPct val="0"/>
              </a:spcAft>
              <a:defRPr sz="1700" kern="1200">
                <a:solidFill>
                  <a:schemeClr val="tx1"/>
                </a:solidFill>
                <a:latin typeface="Times New Roman" pitchFamily="18" charset="0"/>
                <a:ea typeface="+mn-ea"/>
                <a:cs typeface="Arial" charset="0"/>
              </a:defRPr>
            </a:lvl4pPr>
            <a:lvl5pPr marL="1878013" indent="-49213" algn="l" defTabSz="938213" rtl="0" eaLnBrk="0" fontAlgn="base" hangingPunct="0">
              <a:spcBef>
                <a:spcPct val="0"/>
              </a:spcBef>
              <a:spcAft>
                <a:spcPct val="0"/>
              </a:spcAft>
              <a:defRPr sz="1700" kern="1200">
                <a:solidFill>
                  <a:schemeClr val="tx1"/>
                </a:solidFill>
                <a:latin typeface="Times New Roman" pitchFamily="18" charset="0"/>
                <a:ea typeface="+mn-ea"/>
                <a:cs typeface="Arial" charset="0"/>
              </a:defRPr>
            </a:lvl5pPr>
            <a:lvl6pPr marL="2286000" algn="l" defTabSz="914400" rtl="0" eaLnBrk="1" latinLnBrk="0" hangingPunct="1">
              <a:defRPr sz="1700" kern="1200">
                <a:solidFill>
                  <a:schemeClr val="tx1"/>
                </a:solidFill>
                <a:latin typeface="Times New Roman" pitchFamily="18" charset="0"/>
                <a:ea typeface="+mn-ea"/>
                <a:cs typeface="Arial" charset="0"/>
              </a:defRPr>
            </a:lvl6pPr>
            <a:lvl7pPr marL="2743200" algn="l" defTabSz="914400" rtl="0" eaLnBrk="1" latinLnBrk="0" hangingPunct="1">
              <a:defRPr sz="1700" kern="1200">
                <a:solidFill>
                  <a:schemeClr val="tx1"/>
                </a:solidFill>
                <a:latin typeface="Times New Roman" pitchFamily="18" charset="0"/>
                <a:ea typeface="+mn-ea"/>
                <a:cs typeface="Arial" charset="0"/>
              </a:defRPr>
            </a:lvl7pPr>
            <a:lvl8pPr marL="3200400" algn="l" defTabSz="914400" rtl="0" eaLnBrk="1" latinLnBrk="0" hangingPunct="1">
              <a:defRPr sz="1700" kern="1200">
                <a:solidFill>
                  <a:schemeClr val="tx1"/>
                </a:solidFill>
                <a:latin typeface="Times New Roman" pitchFamily="18" charset="0"/>
                <a:ea typeface="+mn-ea"/>
                <a:cs typeface="Arial" charset="0"/>
              </a:defRPr>
            </a:lvl8pPr>
            <a:lvl9pPr marL="3657600" algn="l" defTabSz="914400" rtl="0" eaLnBrk="1" latinLnBrk="0" hangingPunct="1">
              <a:defRPr sz="1700" kern="1200">
                <a:solidFill>
                  <a:schemeClr val="tx1"/>
                </a:solidFill>
                <a:latin typeface="Times New Roman" pitchFamily="18" charset="0"/>
                <a:ea typeface="+mn-ea"/>
                <a:cs typeface="Arial" charset="0"/>
              </a:defRPr>
            </a:lvl9pPr>
          </a:lstStyle>
          <a:p>
            <a:pPr>
              <a:defRPr/>
            </a:pPr>
            <a:fld id="{F229E9C5-8B39-4643-9AC7-3CB70B82D6D0}" type="slidenum">
              <a:rPr lang="en-US" altLang="en-US" sz="1000" smtClean="0"/>
              <a:pPr>
                <a:defRPr/>
              </a:pPr>
              <a:t>10</a:t>
            </a:fld>
            <a:endParaRPr lang="en-US" altLang="en-US" sz="1000" dirty="0"/>
          </a:p>
        </p:txBody>
      </p:sp>
      <p:sp>
        <p:nvSpPr>
          <p:cNvPr id="15" name="Title 1">
            <a:extLst>
              <a:ext uri="{FF2B5EF4-FFF2-40B4-BE49-F238E27FC236}">
                <a16:creationId xmlns:a16="http://schemas.microsoft.com/office/drawing/2014/main" xmlns="" id="{B40AD7E7-55FC-450A-BDDA-EDF77AC4FC07}"/>
              </a:ext>
            </a:extLst>
          </p:cNvPr>
          <p:cNvSpPr txBox="1">
            <a:spLocks/>
          </p:cNvSpPr>
          <p:nvPr/>
        </p:nvSpPr>
        <p:spPr>
          <a:xfrm>
            <a:off x="1913860" y="381000"/>
            <a:ext cx="6772940" cy="1036642"/>
          </a:xfrm>
          <a:prstGeom prst="rect">
            <a:avLst/>
          </a:prstGeom>
        </p:spPr>
        <p:txBody>
          <a:bodyPr>
            <a:noAutofit/>
          </a:bodyPr>
          <a:lstStyle>
            <a:lvl1pPr algn="ctr" defTabSz="938213" rtl="0" eaLnBrk="0" fontAlgn="base" hangingPunct="0">
              <a:spcBef>
                <a:spcPct val="0"/>
              </a:spcBef>
              <a:spcAft>
                <a:spcPct val="0"/>
              </a:spcAft>
              <a:defRPr sz="4500" kern="1200">
                <a:solidFill>
                  <a:schemeClr val="tx1"/>
                </a:solidFill>
                <a:latin typeface="+mj-lt"/>
                <a:ea typeface="+mj-ea"/>
                <a:cs typeface="+mj-cs"/>
              </a:defRPr>
            </a:lvl1pPr>
            <a:lvl2pPr algn="ctr" defTabSz="938213" rtl="0" eaLnBrk="0" fontAlgn="base" hangingPunct="0">
              <a:spcBef>
                <a:spcPct val="0"/>
              </a:spcBef>
              <a:spcAft>
                <a:spcPct val="0"/>
              </a:spcAft>
              <a:defRPr sz="4500">
                <a:solidFill>
                  <a:schemeClr val="tx1"/>
                </a:solidFill>
                <a:latin typeface="Times New Roman" pitchFamily="18" charset="0"/>
              </a:defRPr>
            </a:lvl2pPr>
            <a:lvl3pPr algn="ctr" defTabSz="938213" rtl="0" eaLnBrk="0" fontAlgn="base" hangingPunct="0">
              <a:spcBef>
                <a:spcPct val="0"/>
              </a:spcBef>
              <a:spcAft>
                <a:spcPct val="0"/>
              </a:spcAft>
              <a:defRPr sz="4500">
                <a:solidFill>
                  <a:schemeClr val="tx1"/>
                </a:solidFill>
                <a:latin typeface="Times New Roman" pitchFamily="18" charset="0"/>
              </a:defRPr>
            </a:lvl3pPr>
            <a:lvl4pPr algn="ctr" defTabSz="938213" rtl="0" eaLnBrk="0" fontAlgn="base" hangingPunct="0">
              <a:spcBef>
                <a:spcPct val="0"/>
              </a:spcBef>
              <a:spcAft>
                <a:spcPct val="0"/>
              </a:spcAft>
              <a:defRPr sz="4500">
                <a:solidFill>
                  <a:schemeClr val="tx1"/>
                </a:solidFill>
                <a:latin typeface="Times New Roman" pitchFamily="18" charset="0"/>
              </a:defRPr>
            </a:lvl4pPr>
            <a:lvl5pPr algn="ctr" defTabSz="938213" rtl="0" eaLnBrk="0" fontAlgn="base" hangingPunct="0">
              <a:spcBef>
                <a:spcPct val="0"/>
              </a:spcBef>
              <a:spcAft>
                <a:spcPct val="0"/>
              </a:spcAft>
              <a:defRPr sz="4500">
                <a:solidFill>
                  <a:schemeClr val="tx1"/>
                </a:solidFill>
                <a:latin typeface="Times New Roman" pitchFamily="18" charset="0"/>
              </a:defRPr>
            </a:lvl5pPr>
            <a:lvl6pPr marL="457200" algn="ctr" defTabSz="938213" rtl="0" eaLnBrk="1" fontAlgn="base" hangingPunct="1">
              <a:spcBef>
                <a:spcPct val="0"/>
              </a:spcBef>
              <a:spcAft>
                <a:spcPct val="0"/>
              </a:spcAft>
              <a:defRPr sz="4500">
                <a:solidFill>
                  <a:schemeClr val="tx1"/>
                </a:solidFill>
                <a:latin typeface="Times New Roman" pitchFamily="18" charset="0"/>
              </a:defRPr>
            </a:lvl6pPr>
            <a:lvl7pPr marL="914400" algn="ctr" defTabSz="938213" rtl="0" eaLnBrk="1" fontAlgn="base" hangingPunct="1">
              <a:spcBef>
                <a:spcPct val="0"/>
              </a:spcBef>
              <a:spcAft>
                <a:spcPct val="0"/>
              </a:spcAft>
              <a:defRPr sz="4500">
                <a:solidFill>
                  <a:schemeClr val="tx1"/>
                </a:solidFill>
                <a:latin typeface="Times New Roman" pitchFamily="18" charset="0"/>
              </a:defRPr>
            </a:lvl7pPr>
            <a:lvl8pPr marL="1371600" algn="ctr" defTabSz="938213" rtl="0" eaLnBrk="1" fontAlgn="base" hangingPunct="1">
              <a:spcBef>
                <a:spcPct val="0"/>
              </a:spcBef>
              <a:spcAft>
                <a:spcPct val="0"/>
              </a:spcAft>
              <a:defRPr sz="4500">
                <a:solidFill>
                  <a:schemeClr val="tx1"/>
                </a:solidFill>
                <a:latin typeface="Times New Roman" pitchFamily="18" charset="0"/>
              </a:defRPr>
            </a:lvl8pPr>
            <a:lvl9pPr marL="1828800" algn="ctr" defTabSz="938213" rtl="0" eaLnBrk="1" fontAlgn="base" hangingPunct="1">
              <a:spcBef>
                <a:spcPct val="0"/>
              </a:spcBef>
              <a:spcAft>
                <a:spcPct val="0"/>
              </a:spcAft>
              <a:defRPr sz="4500">
                <a:solidFill>
                  <a:schemeClr val="tx1"/>
                </a:solidFill>
                <a:latin typeface="Times New Roman" pitchFamily="18" charset="0"/>
              </a:defRPr>
            </a:lvl9pPr>
          </a:lstStyle>
          <a:p>
            <a:pPr>
              <a:lnSpc>
                <a:spcPct val="120000"/>
              </a:lnSpc>
            </a:pPr>
            <a:r>
              <a:rPr lang="lv-LV" sz="3200" b="1" dirty="0">
                <a:solidFill>
                  <a:srgbClr val="336600"/>
                </a:solidFill>
                <a:latin typeface="Verdana" panose="020B0604030504040204" pitchFamily="34" charset="0"/>
                <a:ea typeface="Verdana" panose="020B0604030504040204" pitchFamily="34" charset="0"/>
              </a:rPr>
              <a:t>Atbalsta modelis </a:t>
            </a:r>
            <a:endParaRPr lang="en-GB" altLang="lv-LV" sz="3200" b="1" dirty="0">
              <a:solidFill>
                <a:srgbClr val="336600"/>
              </a:solidFill>
              <a:latin typeface="Verdana" panose="020B0604030504040204" pitchFamily="34" charset="0"/>
              <a:ea typeface="Verdana" panose="020B0604030504040204" pitchFamily="34" charset="0"/>
            </a:endParaRPr>
          </a:p>
        </p:txBody>
      </p:sp>
      <p:sp>
        <p:nvSpPr>
          <p:cNvPr id="14" name="Rectangle 13"/>
          <p:cNvSpPr/>
          <p:nvPr/>
        </p:nvSpPr>
        <p:spPr>
          <a:xfrm>
            <a:off x="116029" y="5999357"/>
            <a:ext cx="4482946" cy="699034"/>
          </a:xfrm>
          <a:prstGeom prst="rect">
            <a:avLst/>
          </a:prstGeom>
          <a:ln>
            <a:solidFill>
              <a:srgbClr val="C00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lv-LV" dirty="0">
                <a:solidFill>
                  <a:srgbClr val="FF0000"/>
                </a:solidFill>
              </a:rPr>
              <a:t>*</a:t>
            </a:r>
            <a:r>
              <a:rPr lang="lv-LV" dirty="0"/>
              <a:t>Atbalsts bērnudārziem + viedajām pašvaldībām nav iekļauts</a:t>
            </a:r>
          </a:p>
        </p:txBody>
      </p:sp>
    </p:spTree>
    <p:extLst>
      <p:ext uri="{BB962C8B-B14F-4D97-AF65-F5344CB8AC3E}">
        <p14:creationId xmlns:p14="http://schemas.microsoft.com/office/powerpoint/2010/main" val="12108975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2" descr="SaistÄ«ts attÄl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92501" y="2257537"/>
            <a:ext cx="1767603" cy="1767603"/>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1662776" y="102749"/>
            <a:ext cx="6551759" cy="800099"/>
          </a:xfrm>
        </p:spPr>
        <p:txBody>
          <a:bodyPr>
            <a:noAutofit/>
          </a:bodyPr>
          <a:lstStyle/>
          <a:p>
            <a:pPr algn="ctr" defTabSz="703660" eaLnBrk="0" fontAlgn="base" hangingPunct="0">
              <a:spcAft>
                <a:spcPct val="0"/>
              </a:spcAft>
            </a:pPr>
            <a:r>
              <a:rPr lang="lv-LV" sz="3600" dirty="0">
                <a:solidFill>
                  <a:srgbClr val="336600"/>
                </a:solidFill>
              </a:rPr>
              <a:t>1)Uzņēmējdarbība - cilvēkresursu faktors</a:t>
            </a:r>
          </a:p>
        </p:txBody>
      </p:sp>
      <p:sp>
        <p:nvSpPr>
          <p:cNvPr id="11" name="TextBox 10"/>
          <p:cNvSpPr txBox="1"/>
          <p:nvPr/>
        </p:nvSpPr>
        <p:spPr>
          <a:xfrm>
            <a:off x="185341" y="3905181"/>
            <a:ext cx="2396246" cy="646331"/>
          </a:xfrm>
          <a:prstGeom prst="rect">
            <a:avLst/>
          </a:prstGeom>
          <a:noFill/>
        </p:spPr>
        <p:txBody>
          <a:bodyPr wrap="square" rtlCol="0">
            <a:spAutoFit/>
          </a:bodyPr>
          <a:lstStyle/>
          <a:p>
            <a:pPr defTabSz="685800" eaLnBrk="1" fontAlgn="auto" hangingPunct="1">
              <a:spcBef>
                <a:spcPts val="0"/>
              </a:spcBef>
              <a:spcAft>
                <a:spcPts val="0"/>
              </a:spcAft>
            </a:pPr>
            <a:r>
              <a:rPr lang="lv-LV" sz="1200" b="1" dirty="0">
                <a:solidFill>
                  <a:srgbClr val="70AD47">
                    <a:lumMod val="50000"/>
                  </a:srgbClr>
                </a:solidFill>
                <a:latin typeface="Verdana" panose="020B0604030504040204" pitchFamily="34" charset="0"/>
                <a:ea typeface="Verdana" panose="020B0604030504040204" pitchFamily="34" charset="0"/>
                <a:cs typeface="+mn-cs"/>
              </a:rPr>
              <a:t>Investīcijas publiskajā infrastruktūrā </a:t>
            </a:r>
            <a:r>
              <a:rPr lang="lv-LV" sz="1200" b="1" i="1" dirty="0">
                <a:solidFill>
                  <a:srgbClr val="70AD47">
                    <a:lumMod val="50000"/>
                  </a:srgbClr>
                </a:solidFill>
                <a:latin typeface="Verdana" panose="020B0604030504040204" pitchFamily="34" charset="0"/>
                <a:ea typeface="Verdana" panose="020B0604030504040204" pitchFamily="34" charset="0"/>
                <a:cs typeface="+mn-cs"/>
              </a:rPr>
              <a:t>(publiskās investīcijas)</a:t>
            </a:r>
          </a:p>
        </p:txBody>
      </p:sp>
      <p:sp>
        <p:nvSpPr>
          <p:cNvPr id="14" name="TextBox 13"/>
          <p:cNvSpPr txBox="1"/>
          <p:nvPr/>
        </p:nvSpPr>
        <p:spPr>
          <a:xfrm>
            <a:off x="185342" y="3456347"/>
            <a:ext cx="2610714" cy="461665"/>
          </a:xfrm>
          <a:prstGeom prst="rect">
            <a:avLst/>
          </a:prstGeom>
          <a:noFill/>
        </p:spPr>
        <p:txBody>
          <a:bodyPr wrap="square" rtlCol="0">
            <a:spAutoFit/>
          </a:bodyPr>
          <a:lstStyle/>
          <a:p>
            <a:pPr defTabSz="685800" eaLnBrk="1" fontAlgn="auto" hangingPunct="1">
              <a:spcBef>
                <a:spcPts val="0"/>
              </a:spcBef>
              <a:spcAft>
                <a:spcPts val="0"/>
              </a:spcAft>
            </a:pPr>
            <a:r>
              <a:rPr lang="lv-LV" sz="1200" b="1" dirty="0">
                <a:solidFill>
                  <a:srgbClr val="5B9BD5">
                    <a:lumMod val="50000"/>
                  </a:srgbClr>
                </a:solidFill>
                <a:latin typeface="Verdana" panose="020B0604030504040204" pitchFamily="34" charset="0"/>
                <a:ea typeface="Verdana" panose="020B0604030504040204" pitchFamily="34" charset="0"/>
                <a:cs typeface="+mn-cs"/>
              </a:rPr>
              <a:t>Investīcijas komercdarbībā </a:t>
            </a:r>
            <a:r>
              <a:rPr lang="lv-LV" sz="1200" b="1" i="1" dirty="0">
                <a:solidFill>
                  <a:srgbClr val="5B9BD5">
                    <a:lumMod val="50000"/>
                  </a:srgbClr>
                </a:solidFill>
                <a:latin typeface="Verdana" panose="020B0604030504040204" pitchFamily="34" charset="0"/>
                <a:ea typeface="Verdana" panose="020B0604030504040204" pitchFamily="34" charset="0"/>
                <a:cs typeface="+mn-cs"/>
              </a:rPr>
              <a:t>(privātās investīcijas)</a:t>
            </a:r>
          </a:p>
        </p:txBody>
      </p:sp>
      <p:sp>
        <p:nvSpPr>
          <p:cNvPr id="12" name="TextBox 11"/>
          <p:cNvSpPr txBox="1"/>
          <p:nvPr/>
        </p:nvSpPr>
        <p:spPr>
          <a:xfrm>
            <a:off x="2556518" y="4112967"/>
            <a:ext cx="1520841" cy="577081"/>
          </a:xfrm>
          <a:prstGeom prst="rect">
            <a:avLst/>
          </a:prstGeom>
          <a:noFill/>
        </p:spPr>
        <p:txBody>
          <a:bodyPr wrap="square" rtlCol="0">
            <a:spAutoFit/>
          </a:bodyPr>
          <a:lstStyle/>
          <a:p>
            <a:pPr marL="135731" indent="-135731" algn="ctr" defTabSz="685800" eaLnBrk="1" fontAlgn="auto" hangingPunct="1">
              <a:spcBef>
                <a:spcPts val="0"/>
              </a:spcBef>
              <a:spcAft>
                <a:spcPts val="0"/>
              </a:spcAft>
              <a:buFont typeface="Arial" panose="020B0604020202020204" pitchFamily="34" charset="0"/>
              <a:buChar char="•"/>
            </a:pPr>
            <a:r>
              <a:rPr lang="lv-LV" sz="1050" dirty="0">
                <a:solidFill>
                  <a:srgbClr val="70AD47">
                    <a:lumMod val="50000"/>
                  </a:srgbClr>
                </a:solidFill>
                <a:latin typeface="Verdana" panose="020B0604030504040204" pitchFamily="34" charset="0"/>
                <a:ea typeface="Verdana" panose="020B0604030504040204" pitchFamily="34" charset="0"/>
                <a:cs typeface="+mn-cs"/>
              </a:rPr>
              <a:t>Ēku (telpu) izbūve, rekonstrukcija</a:t>
            </a:r>
          </a:p>
        </p:txBody>
      </p:sp>
      <p:sp>
        <p:nvSpPr>
          <p:cNvPr id="13" name="TextBox 12"/>
          <p:cNvSpPr txBox="1"/>
          <p:nvPr/>
        </p:nvSpPr>
        <p:spPr>
          <a:xfrm>
            <a:off x="2190509" y="1704668"/>
            <a:ext cx="2252858" cy="461665"/>
          </a:xfrm>
          <a:prstGeom prst="rect">
            <a:avLst/>
          </a:prstGeom>
          <a:noFill/>
        </p:spPr>
        <p:txBody>
          <a:bodyPr wrap="square" rtlCol="0">
            <a:spAutoFit/>
          </a:bodyPr>
          <a:lstStyle/>
          <a:p>
            <a:pPr marL="135731" indent="-135731" algn="ctr" defTabSz="685800" eaLnBrk="1" fontAlgn="auto" hangingPunct="1">
              <a:spcBef>
                <a:spcPts val="0"/>
              </a:spcBef>
              <a:spcAft>
                <a:spcPts val="0"/>
              </a:spcAft>
              <a:buFont typeface="Arial" panose="020B0604020202020204" pitchFamily="34" charset="0"/>
              <a:buChar char="•"/>
            </a:pPr>
            <a:r>
              <a:rPr lang="lv-LV" sz="1200" dirty="0">
                <a:solidFill>
                  <a:srgbClr val="5B9BD5">
                    <a:lumMod val="50000"/>
                  </a:srgbClr>
                </a:solidFill>
                <a:latin typeface="Verdana" panose="020B0604030504040204" pitchFamily="34" charset="0"/>
                <a:ea typeface="Verdana" panose="020B0604030504040204" pitchFamily="34" charset="0"/>
                <a:cs typeface="+mn-cs"/>
              </a:rPr>
              <a:t>Iekārtas, aprīkojums, tehnoloģijas </a:t>
            </a:r>
          </a:p>
        </p:txBody>
      </p:sp>
      <p:sp>
        <p:nvSpPr>
          <p:cNvPr id="15" name="TextBox 14"/>
          <p:cNvSpPr txBox="1"/>
          <p:nvPr/>
        </p:nvSpPr>
        <p:spPr>
          <a:xfrm>
            <a:off x="5209931" y="1730876"/>
            <a:ext cx="2201244" cy="307777"/>
          </a:xfrm>
          <a:prstGeom prst="rect">
            <a:avLst/>
          </a:prstGeom>
          <a:noFill/>
        </p:spPr>
        <p:txBody>
          <a:bodyPr wrap="square" rtlCol="0">
            <a:spAutoFit/>
          </a:bodyPr>
          <a:lstStyle/>
          <a:p>
            <a:pPr marL="135731" indent="-135731" algn="ctr" defTabSz="685800" eaLnBrk="1" fontAlgn="auto" hangingPunct="1">
              <a:spcBef>
                <a:spcPts val="0"/>
              </a:spcBef>
              <a:spcAft>
                <a:spcPts val="0"/>
              </a:spcAft>
              <a:buFont typeface="Arial" panose="020B0604020202020204" pitchFamily="34" charset="0"/>
              <a:buChar char="•"/>
            </a:pPr>
            <a:r>
              <a:rPr lang="lv-LV" sz="1400" dirty="0">
                <a:solidFill>
                  <a:srgbClr val="5B9BD5">
                    <a:lumMod val="50000"/>
                  </a:srgbClr>
                </a:solidFill>
                <a:latin typeface="Verdana" panose="020B0604030504040204" pitchFamily="34" charset="0"/>
                <a:ea typeface="Verdana" panose="020B0604030504040204" pitchFamily="34" charset="0"/>
                <a:cs typeface="+mn-cs"/>
              </a:rPr>
              <a:t>Darba algas </a:t>
            </a:r>
          </a:p>
        </p:txBody>
      </p:sp>
      <p:sp>
        <p:nvSpPr>
          <p:cNvPr id="16" name="TextBox 15"/>
          <p:cNvSpPr txBox="1"/>
          <p:nvPr/>
        </p:nvSpPr>
        <p:spPr>
          <a:xfrm>
            <a:off x="5573132" y="4258461"/>
            <a:ext cx="1569822" cy="415498"/>
          </a:xfrm>
          <a:prstGeom prst="rect">
            <a:avLst/>
          </a:prstGeom>
          <a:noFill/>
        </p:spPr>
        <p:txBody>
          <a:bodyPr wrap="square" rtlCol="0">
            <a:spAutoFit/>
          </a:bodyPr>
          <a:lstStyle/>
          <a:p>
            <a:pPr marL="135731" indent="-135731" algn="ctr" defTabSz="685800" eaLnBrk="1" fontAlgn="auto" hangingPunct="1">
              <a:spcBef>
                <a:spcPts val="0"/>
              </a:spcBef>
              <a:spcAft>
                <a:spcPts val="0"/>
              </a:spcAft>
              <a:buFont typeface="Arial" panose="020B0604020202020204" pitchFamily="34" charset="0"/>
              <a:buChar char="•"/>
            </a:pPr>
            <a:r>
              <a:rPr lang="lv-LV" sz="1050" dirty="0">
                <a:solidFill>
                  <a:srgbClr val="70AD47">
                    <a:lumMod val="50000"/>
                  </a:srgbClr>
                </a:solidFill>
                <a:latin typeface="Verdana" panose="020B0604030504040204" pitchFamily="34" charset="0"/>
                <a:ea typeface="Verdana" panose="020B0604030504040204" pitchFamily="34" charset="0"/>
                <a:cs typeface="+mn-cs"/>
              </a:rPr>
              <a:t>Elektroapgādes un gāzes pieslēgums</a:t>
            </a:r>
          </a:p>
        </p:txBody>
      </p:sp>
      <p:sp>
        <p:nvSpPr>
          <p:cNvPr id="18" name="TextBox 17"/>
          <p:cNvSpPr txBox="1"/>
          <p:nvPr/>
        </p:nvSpPr>
        <p:spPr>
          <a:xfrm>
            <a:off x="4064186" y="4456884"/>
            <a:ext cx="1571100" cy="900246"/>
          </a:xfrm>
          <a:prstGeom prst="rect">
            <a:avLst/>
          </a:prstGeom>
          <a:noFill/>
        </p:spPr>
        <p:txBody>
          <a:bodyPr wrap="square" rtlCol="0">
            <a:spAutoFit/>
          </a:bodyPr>
          <a:lstStyle/>
          <a:p>
            <a:pPr marL="135731" indent="-135731" algn="ctr" defTabSz="685800" eaLnBrk="1" fontAlgn="auto" hangingPunct="1">
              <a:spcBef>
                <a:spcPts val="0"/>
              </a:spcBef>
              <a:spcAft>
                <a:spcPts val="0"/>
              </a:spcAft>
              <a:buFont typeface="Arial" panose="020B0604020202020204" pitchFamily="34" charset="0"/>
              <a:buChar char="•"/>
            </a:pPr>
            <a:r>
              <a:rPr lang="lv-LV" sz="1050" dirty="0">
                <a:solidFill>
                  <a:srgbClr val="70AD47">
                    <a:lumMod val="50000"/>
                  </a:srgbClr>
                </a:solidFill>
                <a:latin typeface="Verdana" panose="020B0604030504040204" pitchFamily="34" charset="0"/>
                <a:ea typeface="Verdana" panose="020B0604030504040204" pitchFamily="34" charset="0"/>
                <a:cs typeface="+mn-cs"/>
              </a:rPr>
              <a:t>Ūdensapgādes un kanalizācijas, lietus notekūdeņu, siltumapgādes infrastruktūra </a:t>
            </a:r>
          </a:p>
        </p:txBody>
      </p:sp>
      <p:sp>
        <p:nvSpPr>
          <p:cNvPr id="19" name="TextBox 18"/>
          <p:cNvSpPr txBox="1"/>
          <p:nvPr/>
        </p:nvSpPr>
        <p:spPr>
          <a:xfrm>
            <a:off x="6199979" y="3918012"/>
            <a:ext cx="1260187" cy="253916"/>
          </a:xfrm>
          <a:prstGeom prst="rect">
            <a:avLst/>
          </a:prstGeom>
          <a:noFill/>
        </p:spPr>
        <p:txBody>
          <a:bodyPr wrap="square" rtlCol="0">
            <a:spAutoFit/>
          </a:bodyPr>
          <a:lstStyle/>
          <a:p>
            <a:pPr marL="135731" indent="-135731" algn="ctr" defTabSz="685800" eaLnBrk="1" fontAlgn="auto" hangingPunct="1">
              <a:spcBef>
                <a:spcPts val="0"/>
              </a:spcBef>
              <a:spcAft>
                <a:spcPts val="0"/>
              </a:spcAft>
              <a:buFont typeface="Arial" panose="020B0604020202020204" pitchFamily="34" charset="0"/>
              <a:buChar char="•"/>
            </a:pPr>
            <a:r>
              <a:rPr lang="lv-LV" sz="1050" dirty="0">
                <a:solidFill>
                  <a:srgbClr val="70AD47">
                    <a:lumMod val="50000"/>
                  </a:srgbClr>
                </a:solidFill>
                <a:latin typeface="Verdana" panose="020B0604030504040204" pitchFamily="34" charset="0"/>
                <a:ea typeface="Verdana" panose="020B0604030504040204" pitchFamily="34" charset="0"/>
                <a:cs typeface="+mn-cs"/>
              </a:rPr>
              <a:t>Pievadceļi</a:t>
            </a:r>
          </a:p>
        </p:txBody>
      </p:sp>
      <p:sp>
        <p:nvSpPr>
          <p:cNvPr id="4" name="TextBox 3"/>
          <p:cNvSpPr txBox="1"/>
          <p:nvPr/>
        </p:nvSpPr>
        <p:spPr>
          <a:xfrm>
            <a:off x="7787627" y="2112321"/>
            <a:ext cx="1201356" cy="553998"/>
          </a:xfrm>
          <a:prstGeom prst="rect">
            <a:avLst/>
          </a:prstGeom>
          <a:noFill/>
        </p:spPr>
        <p:txBody>
          <a:bodyPr wrap="square" rtlCol="0">
            <a:spAutoFit/>
          </a:bodyPr>
          <a:lstStyle/>
          <a:p>
            <a:pPr algn="ctr" defTabSz="685800" eaLnBrk="1" fontAlgn="auto" hangingPunct="1">
              <a:spcBef>
                <a:spcPts val="0"/>
              </a:spcBef>
              <a:spcAft>
                <a:spcPts val="0"/>
              </a:spcAft>
            </a:pPr>
            <a:r>
              <a:rPr lang="lv-LV" sz="1500" b="1" dirty="0">
                <a:solidFill>
                  <a:srgbClr val="C00000"/>
                </a:solidFill>
                <a:latin typeface="Verdana" panose="020B0604030504040204" pitchFamily="34" charset="0"/>
                <a:ea typeface="Verdana" panose="020B0604030504040204" pitchFamily="34" charset="0"/>
                <a:cs typeface="+mn-cs"/>
              </a:rPr>
              <a:t>Rezultāti:</a:t>
            </a:r>
          </a:p>
        </p:txBody>
      </p:sp>
      <p:sp>
        <p:nvSpPr>
          <p:cNvPr id="5" name="TextBox 4"/>
          <p:cNvSpPr txBox="1"/>
          <p:nvPr/>
        </p:nvSpPr>
        <p:spPr>
          <a:xfrm>
            <a:off x="7878814" y="2734064"/>
            <a:ext cx="1100254" cy="954107"/>
          </a:xfrm>
          <a:prstGeom prst="rect">
            <a:avLst/>
          </a:prstGeom>
          <a:noFill/>
        </p:spPr>
        <p:txBody>
          <a:bodyPr wrap="square" rtlCol="0">
            <a:spAutoFit/>
          </a:bodyPr>
          <a:lstStyle/>
          <a:p>
            <a:pPr algn="ctr" defTabSz="685800" eaLnBrk="1" fontAlgn="auto" hangingPunct="1">
              <a:spcBef>
                <a:spcPts val="0"/>
              </a:spcBef>
              <a:spcAft>
                <a:spcPts val="0"/>
              </a:spcAft>
            </a:pPr>
            <a:r>
              <a:rPr lang="lv-LV" sz="1400" b="1" i="1" dirty="0">
                <a:solidFill>
                  <a:srgbClr val="0070C0"/>
                </a:solidFill>
                <a:latin typeface="Verdana" panose="020B0604030504040204" pitchFamily="34" charset="0"/>
                <a:ea typeface="Verdana" panose="020B0604030504040204" pitchFamily="34" charset="0"/>
                <a:cs typeface="+mn-cs"/>
              </a:rPr>
              <a:t>729 milj.  darba algu fonds</a:t>
            </a:r>
          </a:p>
        </p:txBody>
      </p:sp>
      <p:sp>
        <p:nvSpPr>
          <p:cNvPr id="6" name="TextBox 5"/>
          <p:cNvSpPr txBox="1"/>
          <p:nvPr/>
        </p:nvSpPr>
        <p:spPr>
          <a:xfrm>
            <a:off x="7904472" y="3800402"/>
            <a:ext cx="1048937" cy="954107"/>
          </a:xfrm>
          <a:prstGeom prst="rect">
            <a:avLst/>
          </a:prstGeom>
          <a:noFill/>
        </p:spPr>
        <p:txBody>
          <a:bodyPr wrap="square" rtlCol="0">
            <a:spAutoFit/>
          </a:bodyPr>
          <a:lstStyle/>
          <a:p>
            <a:pPr algn="ctr" defTabSz="685800" eaLnBrk="1" fontAlgn="auto" hangingPunct="1">
              <a:spcBef>
                <a:spcPts val="0"/>
              </a:spcBef>
              <a:spcAft>
                <a:spcPts val="0"/>
              </a:spcAft>
            </a:pPr>
            <a:r>
              <a:rPr lang="lv-LV" sz="1400" b="1" i="1" dirty="0">
                <a:solidFill>
                  <a:srgbClr val="70AD47">
                    <a:lumMod val="50000"/>
                  </a:srgbClr>
                </a:solidFill>
                <a:latin typeface="Verdana" panose="020B0604030504040204" pitchFamily="34" charset="0"/>
                <a:ea typeface="Verdana" panose="020B0604030504040204" pitchFamily="34" charset="0"/>
                <a:cs typeface="+mn-cs"/>
              </a:rPr>
              <a:t>486 milj.</a:t>
            </a:r>
          </a:p>
          <a:p>
            <a:pPr algn="ctr" defTabSz="685800" eaLnBrk="1" fontAlgn="auto" hangingPunct="1">
              <a:spcBef>
                <a:spcPts val="0"/>
              </a:spcBef>
              <a:spcAft>
                <a:spcPts val="0"/>
              </a:spcAft>
            </a:pPr>
            <a:r>
              <a:rPr lang="lv-LV" sz="1400" b="1" i="1" dirty="0">
                <a:solidFill>
                  <a:srgbClr val="70AD47">
                    <a:lumMod val="50000"/>
                  </a:srgbClr>
                </a:solidFill>
                <a:latin typeface="Verdana" panose="020B0604030504040204" pitchFamily="34" charset="0"/>
                <a:ea typeface="Verdana" panose="020B0604030504040204" pitchFamily="34" charset="0"/>
                <a:cs typeface="+mn-cs"/>
              </a:rPr>
              <a:t>privātās </a:t>
            </a:r>
            <a:r>
              <a:rPr lang="lv-LV" sz="1400" b="1" i="1" dirty="0" err="1">
                <a:solidFill>
                  <a:srgbClr val="70AD47">
                    <a:lumMod val="50000"/>
                  </a:srgbClr>
                </a:solidFill>
                <a:latin typeface="Verdana" panose="020B0604030504040204" pitchFamily="34" charset="0"/>
                <a:ea typeface="Verdana" panose="020B0604030504040204" pitchFamily="34" charset="0"/>
                <a:cs typeface="+mn-cs"/>
              </a:rPr>
              <a:t>invest</a:t>
            </a:r>
            <a:r>
              <a:rPr lang="lv-LV" sz="1400" b="1" i="1" dirty="0">
                <a:solidFill>
                  <a:srgbClr val="70AD47">
                    <a:lumMod val="50000"/>
                  </a:srgbClr>
                </a:solidFill>
                <a:latin typeface="Verdana" panose="020B0604030504040204" pitchFamily="34" charset="0"/>
                <a:ea typeface="Verdana" panose="020B0604030504040204" pitchFamily="34" charset="0"/>
                <a:cs typeface="+mn-cs"/>
              </a:rPr>
              <a:t>.</a:t>
            </a:r>
          </a:p>
        </p:txBody>
      </p:sp>
      <p:cxnSp>
        <p:nvCxnSpPr>
          <p:cNvPr id="10" name="Straight Connector 9"/>
          <p:cNvCxnSpPr>
            <a:cxnSpLocks/>
          </p:cNvCxnSpPr>
          <p:nvPr/>
        </p:nvCxnSpPr>
        <p:spPr>
          <a:xfrm flipV="1">
            <a:off x="258793" y="3875091"/>
            <a:ext cx="7564408" cy="28924"/>
          </a:xfrm>
          <a:prstGeom prst="line">
            <a:avLst/>
          </a:prstGeom>
          <a:ln w="19050">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9" name="Straight Connector 8"/>
          <p:cNvCxnSpPr>
            <a:cxnSpLocks/>
          </p:cNvCxnSpPr>
          <p:nvPr/>
        </p:nvCxnSpPr>
        <p:spPr>
          <a:xfrm>
            <a:off x="7787627" y="2158487"/>
            <a:ext cx="0" cy="324628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5" name="Rectangle 54">
            <a:extLst>
              <a:ext uri="{FF2B5EF4-FFF2-40B4-BE49-F238E27FC236}">
                <a16:creationId xmlns:a16="http://schemas.microsoft.com/office/drawing/2014/main" xmlns="" id="{965D33C3-581F-422F-BADC-B5DC22AA5D7F}"/>
              </a:ext>
            </a:extLst>
          </p:cNvPr>
          <p:cNvSpPr/>
          <p:nvPr/>
        </p:nvSpPr>
        <p:spPr>
          <a:xfrm>
            <a:off x="274223" y="4948827"/>
            <a:ext cx="1388553" cy="335990"/>
          </a:xfrm>
          <a:prstGeom prst="rect">
            <a:avLst/>
          </a:prstGeom>
          <a:ln/>
        </p:spPr>
        <p:style>
          <a:lnRef idx="1">
            <a:schemeClr val="accent6"/>
          </a:lnRef>
          <a:fillRef idx="2">
            <a:schemeClr val="accent6"/>
          </a:fillRef>
          <a:effectRef idx="1">
            <a:schemeClr val="accent6"/>
          </a:effectRef>
          <a:fontRef idx="minor">
            <a:schemeClr val="dk1"/>
          </a:fontRef>
        </p:style>
        <p:txBody>
          <a:bodyPr anchor="ctr"/>
          <a:lstStyle/>
          <a:p>
            <a:pPr algn="ctr" defTabSz="685800" eaLnBrk="1" fontAlgn="auto" hangingPunct="1">
              <a:spcBef>
                <a:spcPts val="0"/>
              </a:spcBef>
              <a:spcAft>
                <a:spcPts val="0"/>
              </a:spcAft>
              <a:defRPr/>
            </a:pPr>
            <a:r>
              <a:rPr lang="lv-LV" sz="1350" b="1" dirty="0">
                <a:solidFill>
                  <a:srgbClr val="38602A"/>
                </a:solidFill>
                <a:latin typeface="Verdana" panose="020B0604030504040204" pitchFamily="34" charset="0"/>
                <a:ea typeface="Verdana" panose="020B0604030504040204" pitchFamily="34" charset="0"/>
              </a:rPr>
              <a:t>Pašvaldība</a:t>
            </a:r>
            <a:endParaRPr lang="en-US" sz="1200" b="1" dirty="0">
              <a:solidFill>
                <a:srgbClr val="38602A"/>
              </a:solidFill>
              <a:latin typeface="Verdana" panose="020B0604030504040204" pitchFamily="34" charset="0"/>
              <a:ea typeface="Verdana" panose="020B0604030504040204" pitchFamily="34" charset="0"/>
            </a:endParaRPr>
          </a:p>
        </p:txBody>
      </p:sp>
      <p:sp>
        <p:nvSpPr>
          <p:cNvPr id="61" name="Rectangle 60">
            <a:extLst>
              <a:ext uri="{FF2B5EF4-FFF2-40B4-BE49-F238E27FC236}">
                <a16:creationId xmlns:a16="http://schemas.microsoft.com/office/drawing/2014/main" xmlns="" id="{AA026E6A-3E7B-4B49-85F5-1ADCDC3D99A8}"/>
              </a:ext>
            </a:extLst>
          </p:cNvPr>
          <p:cNvSpPr/>
          <p:nvPr/>
        </p:nvSpPr>
        <p:spPr>
          <a:xfrm>
            <a:off x="258793" y="2567936"/>
            <a:ext cx="1388553" cy="335990"/>
          </a:xfrm>
          <a:prstGeom prst="rect">
            <a:avLst/>
          </a:prstGeom>
          <a:ln/>
        </p:spPr>
        <p:style>
          <a:lnRef idx="1">
            <a:schemeClr val="accent5"/>
          </a:lnRef>
          <a:fillRef idx="2">
            <a:schemeClr val="accent5"/>
          </a:fillRef>
          <a:effectRef idx="1">
            <a:schemeClr val="accent5"/>
          </a:effectRef>
          <a:fontRef idx="minor">
            <a:schemeClr val="dk1"/>
          </a:fontRef>
        </p:style>
        <p:txBody>
          <a:bodyPr anchor="ctr"/>
          <a:lstStyle/>
          <a:p>
            <a:pPr algn="ctr" defTabSz="685800" eaLnBrk="1" fontAlgn="auto" hangingPunct="1">
              <a:spcBef>
                <a:spcPts val="0"/>
              </a:spcBef>
              <a:spcAft>
                <a:spcPts val="0"/>
              </a:spcAft>
              <a:defRPr/>
            </a:pPr>
            <a:r>
              <a:rPr lang="lv-LV" sz="1350" b="1" dirty="0">
                <a:solidFill>
                  <a:srgbClr val="5B9BD5">
                    <a:lumMod val="50000"/>
                  </a:srgbClr>
                </a:solidFill>
                <a:latin typeface="Verdana" panose="020B0604030504040204" pitchFamily="34" charset="0"/>
                <a:ea typeface="Verdana" panose="020B0604030504040204" pitchFamily="34" charset="0"/>
              </a:rPr>
              <a:t>Komersants</a:t>
            </a:r>
            <a:endParaRPr lang="en-US" sz="1200" b="1" dirty="0">
              <a:solidFill>
                <a:srgbClr val="5B9BD5">
                  <a:lumMod val="50000"/>
                </a:srgbClr>
              </a:solidFill>
              <a:latin typeface="Verdana" panose="020B0604030504040204" pitchFamily="34" charset="0"/>
              <a:ea typeface="Verdana" panose="020B0604030504040204" pitchFamily="34" charset="0"/>
            </a:endParaRPr>
          </a:p>
        </p:txBody>
      </p:sp>
      <p:sp>
        <p:nvSpPr>
          <p:cNvPr id="65" name="Slide Number Placeholder 5">
            <a:extLst>
              <a:ext uri="{FF2B5EF4-FFF2-40B4-BE49-F238E27FC236}">
                <a16:creationId xmlns:a16="http://schemas.microsoft.com/office/drawing/2014/main" xmlns="" id="{30DA8C52-6AFF-42E5-810B-A5C4FD7CBEE5}"/>
              </a:ext>
            </a:extLst>
          </p:cNvPr>
          <p:cNvSpPr txBox="1">
            <a:spLocks/>
          </p:cNvSpPr>
          <p:nvPr/>
        </p:nvSpPr>
        <p:spPr>
          <a:xfrm>
            <a:off x="8688957" y="5697743"/>
            <a:ext cx="328613" cy="228600"/>
          </a:xfrm>
          <a:prstGeom prst="rect">
            <a:avLst/>
          </a:prstGeom>
        </p:spPr>
        <p:txBody>
          <a:bodyPr vert="horz" wrap="square" lIns="70468" tIns="35234" rIns="70468" bIns="35234" numCol="1" anchor="ctr" anchorCtr="0" compatLnSpc="1">
            <a:prstTxWarp prst="textNoShape">
              <a:avLst/>
            </a:prstTxWarp>
          </a:bodyPr>
          <a:lstStyle>
            <a:defPPr>
              <a:defRPr lang="en-US"/>
            </a:defPPr>
            <a:lvl1pPr algn="r" defTabSz="938213" rtl="0" eaLnBrk="1" fontAlgn="base" hangingPunct="1">
              <a:spcBef>
                <a:spcPct val="0"/>
              </a:spcBef>
              <a:spcAft>
                <a:spcPct val="0"/>
              </a:spcAft>
              <a:defRPr sz="750" kern="1200">
                <a:solidFill>
                  <a:srgbClr val="898989"/>
                </a:solidFill>
                <a:latin typeface="Verdana" pitchFamily="34" charset="0"/>
                <a:ea typeface="+mn-ea"/>
                <a:cs typeface="Arial" charset="0"/>
              </a:defRPr>
            </a:lvl1pPr>
            <a:lvl2pPr marL="468313" indent="-11113" algn="l" defTabSz="938213" rtl="0" eaLnBrk="0" fontAlgn="base" hangingPunct="0">
              <a:spcBef>
                <a:spcPct val="0"/>
              </a:spcBef>
              <a:spcAft>
                <a:spcPct val="0"/>
              </a:spcAft>
              <a:defRPr sz="1700" kern="1200">
                <a:solidFill>
                  <a:schemeClr val="tx1"/>
                </a:solidFill>
                <a:latin typeface="Times New Roman" pitchFamily="18" charset="0"/>
                <a:ea typeface="+mn-ea"/>
                <a:cs typeface="Arial" charset="0"/>
              </a:defRPr>
            </a:lvl2pPr>
            <a:lvl3pPr marL="938213" indent="-23813" algn="l" defTabSz="938213" rtl="0" eaLnBrk="0" fontAlgn="base" hangingPunct="0">
              <a:spcBef>
                <a:spcPct val="0"/>
              </a:spcBef>
              <a:spcAft>
                <a:spcPct val="0"/>
              </a:spcAft>
              <a:defRPr sz="1700" kern="1200">
                <a:solidFill>
                  <a:schemeClr val="tx1"/>
                </a:solidFill>
                <a:latin typeface="Times New Roman" pitchFamily="18" charset="0"/>
                <a:ea typeface="+mn-ea"/>
                <a:cs typeface="Arial" charset="0"/>
              </a:defRPr>
            </a:lvl3pPr>
            <a:lvl4pPr marL="1408113" indent="-36513" algn="l" defTabSz="938213" rtl="0" eaLnBrk="0" fontAlgn="base" hangingPunct="0">
              <a:spcBef>
                <a:spcPct val="0"/>
              </a:spcBef>
              <a:spcAft>
                <a:spcPct val="0"/>
              </a:spcAft>
              <a:defRPr sz="1700" kern="1200">
                <a:solidFill>
                  <a:schemeClr val="tx1"/>
                </a:solidFill>
                <a:latin typeface="Times New Roman" pitchFamily="18" charset="0"/>
                <a:ea typeface="+mn-ea"/>
                <a:cs typeface="Arial" charset="0"/>
              </a:defRPr>
            </a:lvl4pPr>
            <a:lvl5pPr marL="1878013" indent="-49213" algn="l" defTabSz="938213" rtl="0" eaLnBrk="0" fontAlgn="base" hangingPunct="0">
              <a:spcBef>
                <a:spcPct val="0"/>
              </a:spcBef>
              <a:spcAft>
                <a:spcPct val="0"/>
              </a:spcAft>
              <a:defRPr sz="1700" kern="1200">
                <a:solidFill>
                  <a:schemeClr val="tx1"/>
                </a:solidFill>
                <a:latin typeface="Times New Roman" pitchFamily="18" charset="0"/>
                <a:ea typeface="+mn-ea"/>
                <a:cs typeface="Arial" charset="0"/>
              </a:defRPr>
            </a:lvl5pPr>
            <a:lvl6pPr marL="2286000" algn="l" defTabSz="914400" rtl="0" eaLnBrk="1" latinLnBrk="0" hangingPunct="1">
              <a:defRPr sz="1700" kern="1200">
                <a:solidFill>
                  <a:schemeClr val="tx1"/>
                </a:solidFill>
                <a:latin typeface="Times New Roman" pitchFamily="18" charset="0"/>
                <a:ea typeface="+mn-ea"/>
                <a:cs typeface="Arial" charset="0"/>
              </a:defRPr>
            </a:lvl6pPr>
            <a:lvl7pPr marL="2743200" algn="l" defTabSz="914400" rtl="0" eaLnBrk="1" latinLnBrk="0" hangingPunct="1">
              <a:defRPr sz="1700" kern="1200">
                <a:solidFill>
                  <a:schemeClr val="tx1"/>
                </a:solidFill>
                <a:latin typeface="Times New Roman" pitchFamily="18" charset="0"/>
                <a:ea typeface="+mn-ea"/>
                <a:cs typeface="Arial" charset="0"/>
              </a:defRPr>
            </a:lvl7pPr>
            <a:lvl8pPr marL="3200400" algn="l" defTabSz="914400" rtl="0" eaLnBrk="1" latinLnBrk="0" hangingPunct="1">
              <a:defRPr sz="1700" kern="1200">
                <a:solidFill>
                  <a:schemeClr val="tx1"/>
                </a:solidFill>
                <a:latin typeface="Times New Roman" pitchFamily="18" charset="0"/>
                <a:ea typeface="+mn-ea"/>
                <a:cs typeface="Arial" charset="0"/>
              </a:defRPr>
            </a:lvl8pPr>
            <a:lvl9pPr marL="3657600" algn="l" defTabSz="914400" rtl="0" eaLnBrk="1" latinLnBrk="0" hangingPunct="1">
              <a:defRPr sz="1700" kern="1200">
                <a:solidFill>
                  <a:schemeClr val="tx1"/>
                </a:solidFill>
                <a:latin typeface="Times New Roman" pitchFamily="18" charset="0"/>
                <a:ea typeface="+mn-ea"/>
                <a:cs typeface="Arial" charset="0"/>
              </a:defRPr>
            </a:lvl9pPr>
          </a:lstStyle>
          <a:p>
            <a:pPr>
              <a:defRPr/>
            </a:pPr>
            <a:fld id="{F229E9C5-8B39-4643-9AC7-3CB70B82D6D0}" type="slidenum">
              <a:rPr lang="en-US" altLang="en-US"/>
              <a:pPr>
                <a:defRPr/>
              </a:pPr>
              <a:t>11</a:t>
            </a:fld>
            <a:endParaRPr lang="en-US" altLang="en-US" dirty="0"/>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080631" y="2567936"/>
            <a:ext cx="2514951" cy="1305107"/>
          </a:xfrm>
          <a:prstGeom prst="rect">
            <a:avLst/>
          </a:prstGeom>
        </p:spPr>
      </p:pic>
      <p:sp>
        <p:nvSpPr>
          <p:cNvPr id="8" name="Plus 7"/>
          <p:cNvSpPr/>
          <p:nvPr/>
        </p:nvSpPr>
        <p:spPr>
          <a:xfrm>
            <a:off x="4240361" y="2848668"/>
            <a:ext cx="861814" cy="800916"/>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3" name="Rectangle 2"/>
          <p:cNvSpPr/>
          <p:nvPr/>
        </p:nvSpPr>
        <p:spPr>
          <a:xfrm>
            <a:off x="668422" y="5729975"/>
            <a:ext cx="7383363"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sz="2000" dirty="0"/>
              <a:t>VARAM + EM + ZM </a:t>
            </a:r>
          </a:p>
          <a:p>
            <a:pPr algn="ctr"/>
            <a:r>
              <a:rPr lang="lv-LV" sz="2000" dirty="0"/>
              <a:t>+ reģionālo projektu programma (nacionālais instruments)</a:t>
            </a:r>
          </a:p>
        </p:txBody>
      </p:sp>
    </p:spTree>
    <p:extLst>
      <p:ext uri="{BB962C8B-B14F-4D97-AF65-F5344CB8AC3E}">
        <p14:creationId xmlns:p14="http://schemas.microsoft.com/office/powerpoint/2010/main" val="36391580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3100" y="328018"/>
            <a:ext cx="7061200" cy="1036642"/>
          </a:xfrm>
        </p:spPr>
        <p:txBody>
          <a:bodyPr>
            <a:noAutofit/>
          </a:bodyPr>
          <a:lstStyle/>
          <a:p>
            <a:r>
              <a:rPr lang="lv-LV" sz="3600" dirty="0">
                <a:solidFill>
                  <a:srgbClr val="336600"/>
                </a:solidFill>
              </a:rPr>
              <a:t>2)Pašvaldības un inovācijas pakalpojumos</a:t>
            </a:r>
            <a:endParaRPr lang="en-US" sz="3600" dirty="0">
              <a:solidFill>
                <a:srgbClr val="336600"/>
              </a:solidFill>
            </a:endParaRPr>
          </a:p>
        </p:txBody>
      </p:sp>
      <p:sp>
        <p:nvSpPr>
          <p:cNvPr id="3" name="Content Placeholder 2"/>
          <p:cNvSpPr>
            <a:spLocks noGrp="1"/>
          </p:cNvSpPr>
          <p:nvPr>
            <p:ph idx="1"/>
          </p:nvPr>
        </p:nvSpPr>
        <p:spPr>
          <a:xfrm>
            <a:off x="415225" y="1850450"/>
            <a:ext cx="4516182" cy="3049730"/>
          </a:xfrm>
        </p:spPr>
        <p:txBody>
          <a:bodyPr/>
          <a:lstStyle/>
          <a:p>
            <a:r>
              <a:rPr lang="lv-LV" sz="1800" b="1" u="sng" dirty="0"/>
              <a:t>Pašvaldībā kā:</a:t>
            </a:r>
          </a:p>
          <a:p>
            <a:pPr marL="214313" indent="-214313">
              <a:buFont typeface="Arial" panose="020B0604020202020204" pitchFamily="34" charset="0"/>
              <a:buChar char="•"/>
            </a:pPr>
            <a:r>
              <a:rPr lang="lv-LV" sz="1800" b="1" dirty="0"/>
              <a:t>Patērētājs </a:t>
            </a:r>
            <a:r>
              <a:rPr lang="lv-LV" sz="1800" dirty="0"/>
              <a:t>– iepērk jaunus veidus pakalpojumu nodrošināšanai</a:t>
            </a:r>
          </a:p>
          <a:p>
            <a:pPr marL="800100" lvl="1" indent="-285750">
              <a:buFont typeface="Wingdings" panose="05000000000000000000" pitchFamily="2" charset="2"/>
              <a:buChar char="ü"/>
            </a:pPr>
            <a:r>
              <a:rPr lang="lv-LV" sz="1800" dirty="0">
                <a:latin typeface="Verdana" pitchFamily="34" charset="0"/>
                <a:ea typeface="Verdana" pitchFamily="34" charset="0"/>
              </a:rPr>
              <a:t>Atbalsts 400 milj. </a:t>
            </a:r>
          </a:p>
          <a:p>
            <a:pPr marL="214313" indent="-214313">
              <a:buFont typeface="Arial" panose="020B0604020202020204" pitchFamily="34" charset="0"/>
              <a:buChar char="•"/>
            </a:pPr>
            <a:r>
              <a:rPr lang="lv-LV" sz="1800" b="1" dirty="0"/>
              <a:t>Uzņēmējdarbības atbalstītājs </a:t>
            </a:r>
            <a:r>
              <a:rPr lang="lv-LV" sz="1800" dirty="0"/>
              <a:t>– sniedz atbalstu uzņēmējiem</a:t>
            </a:r>
          </a:p>
          <a:p>
            <a:pPr marL="800100" lvl="1" indent="-285750">
              <a:buFont typeface="Wingdings" panose="05000000000000000000" pitchFamily="2" charset="2"/>
              <a:buChar char="ü"/>
            </a:pPr>
            <a:r>
              <a:rPr lang="lv-LV" sz="1800" dirty="0">
                <a:latin typeface="Verdana" pitchFamily="34" charset="0"/>
                <a:ea typeface="Verdana" pitchFamily="34" charset="0"/>
              </a:rPr>
              <a:t>Atbalsts 600 milj. </a:t>
            </a:r>
          </a:p>
          <a:p>
            <a:pPr marL="728663" lvl="1" indent="-214313"/>
            <a:endParaRPr lang="lv-LV" sz="1800" dirty="0"/>
          </a:p>
          <a:p>
            <a:pPr marL="214313" indent="-214313">
              <a:buFont typeface="Arial" panose="020B0604020202020204" pitchFamily="34" charset="0"/>
              <a:buChar char="•"/>
            </a:pPr>
            <a:endParaRPr lang="lv-LV" dirty="0"/>
          </a:p>
        </p:txBody>
      </p:sp>
      <p:sp>
        <p:nvSpPr>
          <p:cNvPr id="4" name="Text Placeholder 3"/>
          <p:cNvSpPr>
            <a:spLocks noGrp="1"/>
          </p:cNvSpPr>
          <p:nvPr>
            <p:ph type="body" sz="quarter" idx="10"/>
          </p:nvPr>
        </p:nvSpPr>
        <p:spPr/>
        <p:txBody>
          <a:bodyPr/>
          <a:lstStyle/>
          <a:p>
            <a:endParaRPr lang="en-US"/>
          </a:p>
        </p:txBody>
      </p:sp>
      <p:sp>
        <p:nvSpPr>
          <p:cNvPr id="5" name="Text Placeholder 4"/>
          <p:cNvSpPr>
            <a:spLocks noGrp="1"/>
          </p:cNvSpPr>
          <p:nvPr>
            <p:ph type="body" sz="quarter" idx="12"/>
          </p:nvPr>
        </p:nvSpPr>
        <p:spPr/>
        <p:txBody>
          <a:bodyPr/>
          <a:lstStyle/>
          <a:p>
            <a:endParaRPr lang="en-US"/>
          </a:p>
        </p:txBody>
      </p:sp>
      <p:graphicFrame>
        <p:nvGraphicFramePr>
          <p:cNvPr id="7" name="Content Placeholder 4"/>
          <p:cNvGraphicFramePr>
            <a:graphicFrameLocks/>
          </p:cNvGraphicFramePr>
          <p:nvPr>
            <p:extLst>
              <p:ext uri="{D42A27DB-BD31-4B8C-83A1-F6EECF244321}">
                <p14:modId xmlns:p14="http://schemas.microsoft.com/office/powerpoint/2010/main" val="4222683121"/>
              </p:ext>
            </p:extLst>
          </p:nvPr>
        </p:nvGraphicFramePr>
        <p:xfrm>
          <a:off x="4931407" y="1699745"/>
          <a:ext cx="4371279" cy="36850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Rectangle 7"/>
          <p:cNvSpPr/>
          <p:nvPr/>
        </p:nvSpPr>
        <p:spPr>
          <a:xfrm>
            <a:off x="6428806" y="3215015"/>
            <a:ext cx="1445720" cy="684803"/>
          </a:xfrm>
          <a:prstGeom prst="rect">
            <a:avLst/>
          </a:prstGeom>
          <a:noFill/>
        </p:spPr>
        <p:txBody>
          <a:bodyPr wrap="square" lIns="68580" tIns="34290" rIns="68580" bIns="34290">
            <a:spAutoFit/>
          </a:bodyPr>
          <a:lstStyle/>
          <a:p>
            <a:pPr algn="ctr" defTabSz="685800" eaLnBrk="1" fontAlgn="auto" hangingPunct="1">
              <a:spcBef>
                <a:spcPts val="0"/>
              </a:spcBef>
              <a:spcAft>
                <a:spcPts val="0"/>
              </a:spcAft>
            </a:pPr>
            <a:r>
              <a:rPr lang="lv-LV" sz="2000" dirty="0">
                <a:ln w="0"/>
                <a:solidFill>
                  <a:srgbClr val="5B9BD5"/>
                </a:solidFill>
                <a:effectLst>
                  <a:outerShdw blurRad="38100" dist="25400" dir="5400000" algn="ctr" rotWithShape="0">
                    <a:srgbClr val="6E747A">
                      <a:alpha val="43000"/>
                    </a:srgbClr>
                  </a:outerShdw>
                </a:effectLst>
                <a:latin typeface="Calibri" panose="020F0502020204030204"/>
                <a:cs typeface="+mn-cs"/>
              </a:rPr>
              <a:t>Reģionālais RIS</a:t>
            </a:r>
            <a:endParaRPr lang="en-US" sz="2000" dirty="0">
              <a:ln w="0"/>
              <a:solidFill>
                <a:srgbClr val="5B9BD5"/>
              </a:solidFill>
              <a:effectLst>
                <a:outerShdw blurRad="38100" dist="25400" dir="5400000" algn="ctr" rotWithShape="0">
                  <a:srgbClr val="6E747A">
                    <a:alpha val="43000"/>
                  </a:srgbClr>
                </a:outerShdw>
              </a:effectLst>
              <a:latin typeface="Calibri" panose="020F0502020204030204"/>
              <a:cs typeface="+mn-cs"/>
            </a:endParaRPr>
          </a:p>
        </p:txBody>
      </p:sp>
      <p:sp>
        <p:nvSpPr>
          <p:cNvPr id="6" name="TextBox 5"/>
          <p:cNvSpPr txBox="1"/>
          <p:nvPr/>
        </p:nvSpPr>
        <p:spPr>
          <a:xfrm>
            <a:off x="156134" y="4569193"/>
            <a:ext cx="5990024" cy="1631216"/>
          </a:xfrm>
          <a:prstGeom prst="rect">
            <a:avLst/>
          </a:prstGeom>
          <a:noFill/>
        </p:spPr>
        <p:txBody>
          <a:bodyPr wrap="square" rtlCol="0">
            <a:spAutoFit/>
          </a:bodyPr>
          <a:lstStyle/>
          <a:p>
            <a:r>
              <a:rPr lang="lv-LV" sz="2000" b="1" u="sng" dirty="0">
                <a:latin typeface="Verdana" pitchFamily="34" charset="0"/>
                <a:ea typeface="Verdana" pitchFamily="34" charset="0"/>
                <a:cs typeface="Times New Roman" panose="02020603050405020304" pitchFamily="18" charset="0"/>
              </a:rPr>
              <a:t>Pašvaldība kā pakalpojumu inovāciju atbalstītājs</a:t>
            </a:r>
          </a:p>
          <a:p>
            <a:r>
              <a:rPr lang="lv-LV" sz="2000" dirty="0">
                <a:latin typeface="Verdana" pitchFamily="34" charset="0"/>
                <a:ea typeface="Verdana" pitchFamily="34" charset="0"/>
                <a:cs typeface="Times New Roman" panose="02020603050405020304" pitchFamily="18" charset="0"/>
              </a:rPr>
              <a:t>(pakalpojumu uzlabošana + uzņēmējdarbības atbalsts = jaunu pakalpojumu tests/jauni produkti tirgiem)</a:t>
            </a:r>
          </a:p>
        </p:txBody>
      </p:sp>
    </p:spTree>
    <p:extLst>
      <p:ext uri="{BB962C8B-B14F-4D97-AF65-F5344CB8AC3E}">
        <p14:creationId xmlns:p14="http://schemas.microsoft.com/office/powerpoint/2010/main" val="28179812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6229" y="585972"/>
            <a:ext cx="7082971" cy="1036642"/>
          </a:xfrm>
        </p:spPr>
        <p:txBody>
          <a:bodyPr>
            <a:noAutofit/>
          </a:bodyPr>
          <a:lstStyle/>
          <a:p>
            <a:pPr algn="ctr"/>
            <a:r>
              <a:rPr lang="lv-LV" sz="3600" dirty="0">
                <a:solidFill>
                  <a:srgbClr val="336600"/>
                </a:solidFill>
              </a:rPr>
              <a:t>3) Atbalsts sabiedrības iniciatīvām</a:t>
            </a:r>
            <a:endParaRPr lang="en-US" sz="3600" dirty="0"/>
          </a:p>
        </p:txBody>
      </p:sp>
      <p:sp>
        <p:nvSpPr>
          <p:cNvPr id="6" name="Slide Number Placeholder 5"/>
          <p:cNvSpPr>
            <a:spLocks noGrp="1"/>
          </p:cNvSpPr>
          <p:nvPr>
            <p:ph type="sldNum" sz="quarter" idx="13"/>
          </p:nvPr>
        </p:nvSpPr>
        <p:spPr/>
        <p:txBody>
          <a:bodyPr/>
          <a:lstStyle/>
          <a:p>
            <a:pPr>
              <a:defRPr/>
            </a:pPr>
            <a:fld id="{F229E9C5-8B39-4643-9AC7-3CB70B82D6D0}" type="slidenum">
              <a:rPr lang="en-US" altLang="en-US" smtClean="0"/>
              <a:pPr>
                <a:defRPr/>
              </a:pPr>
              <a:t>13</a:t>
            </a:fld>
            <a:endParaRPr lang="en-US" altLang="en-US"/>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78647" y="2572023"/>
            <a:ext cx="4046376" cy="3122722"/>
          </a:xfrm>
          <a:prstGeom prst="rect">
            <a:avLst/>
          </a:prstGeom>
        </p:spPr>
      </p:pic>
      <p:sp>
        <p:nvSpPr>
          <p:cNvPr id="7" name="Content Placeholder 2"/>
          <p:cNvSpPr txBox="1">
            <a:spLocks/>
          </p:cNvSpPr>
          <p:nvPr/>
        </p:nvSpPr>
        <p:spPr bwMode="auto">
          <a:xfrm>
            <a:off x="-1" y="2254237"/>
            <a:ext cx="5139159" cy="5045529"/>
          </a:xfrm>
          <a:prstGeom prst="rect">
            <a:avLst/>
          </a:prstGeom>
          <a:noFill/>
          <a:ln w="9525">
            <a:noFill/>
            <a:miter lim="800000"/>
            <a:headEnd/>
            <a:tailEnd/>
          </a:ln>
        </p:spPr>
        <p:txBody>
          <a:bodyPr vert="horz" wrap="square" lIns="93957" tIns="46979" rIns="93957" bIns="46979" numCol="1" anchor="t" anchorCtr="0" compatLnSpc="1">
            <a:prstTxWarp prst="textNoShape">
              <a:avLst/>
            </a:prstTxWarp>
            <a:normAutofit/>
          </a:bodyPr>
          <a:lstStyle>
            <a:lvl1pPr marL="0" indent="0" algn="l" defTabSz="938213" rtl="0" eaLnBrk="0" fontAlgn="base" hangingPunct="0">
              <a:spcBef>
                <a:spcPct val="20000"/>
              </a:spcBef>
              <a:spcAft>
                <a:spcPct val="0"/>
              </a:spcAft>
              <a:buFont typeface="Arial" charset="0"/>
              <a:buNone/>
              <a:defRPr sz="20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762000" indent="-292100" algn="l" defTabSz="938213" rtl="0" eaLnBrk="0" fontAlgn="base" hangingPunct="0">
              <a:spcBef>
                <a:spcPct val="20000"/>
              </a:spcBef>
              <a:spcAft>
                <a:spcPct val="0"/>
              </a:spcAft>
              <a:buFont typeface="Arial" charset="0"/>
              <a:buChar char="–"/>
              <a:defRPr sz="2000" kern="1200">
                <a:solidFill>
                  <a:schemeClr val="tx1"/>
                </a:solidFill>
                <a:latin typeface="Times New Roman" panose="02020603050405020304" pitchFamily="18" charset="0"/>
                <a:ea typeface="+mn-ea"/>
                <a:cs typeface="Times New Roman" panose="02020603050405020304" pitchFamily="18" charset="0"/>
              </a:defRPr>
            </a:lvl2pPr>
            <a:lvl3pPr marL="1173163" indent="-233363" algn="l" defTabSz="938213" rtl="0" eaLnBrk="0" fontAlgn="base" hangingPunct="0">
              <a:spcBef>
                <a:spcPct val="20000"/>
              </a:spcBef>
              <a:spcAft>
                <a:spcPct val="0"/>
              </a:spcAft>
              <a:buFont typeface="Arial" charset="0"/>
              <a:buChar char="•"/>
              <a:defRPr sz="2000" kern="1200">
                <a:solidFill>
                  <a:schemeClr val="tx1"/>
                </a:solidFill>
                <a:latin typeface="Times New Roman" panose="02020603050405020304" pitchFamily="18" charset="0"/>
                <a:ea typeface="+mn-ea"/>
                <a:cs typeface="Times New Roman" panose="02020603050405020304" pitchFamily="18" charset="0"/>
              </a:defRPr>
            </a:lvl3pPr>
            <a:lvl4pPr marL="1643063" indent="-233363" algn="l" defTabSz="938213" rtl="0" eaLnBrk="0" fontAlgn="base" hangingPunct="0">
              <a:spcBef>
                <a:spcPct val="20000"/>
              </a:spcBef>
              <a:spcAft>
                <a:spcPct val="0"/>
              </a:spcAft>
              <a:buFont typeface="Arial" charset="0"/>
              <a:buChar char="–"/>
              <a:defRPr sz="2000" kern="1200">
                <a:solidFill>
                  <a:schemeClr val="tx1"/>
                </a:solidFill>
                <a:latin typeface="Times New Roman" panose="02020603050405020304" pitchFamily="18" charset="0"/>
                <a:ea typeface="+mn-ea"/>
                <a:cs typeface="Times New Roman" panose="02020603050405020304" pitchFamily="18" charset="0"/>
              </a:defRPr>
            </a:lvl4pPr>
            <a:lvl5pPr marL="2112963" indent="-233363" algn="l" defTabSz="938213" rtl="0" eaLnBrk="0" fontAlgn="base" hangingPunct="0">
              <a:spcBef>
                <a:spcPct val="20000"/>
              </a:spcBef>
              <a:spcAft>
                <a:spcPct val="0"/>
              </a:spcAft>
              <a:buFont typeface="Arial" charset="0"/>
              <a:buChar char="»"/>
              <a:defRPr sz="2000" kern="1200">
                <a:solidFill>
                  <a:schemeClr val="tx1"/>
                </a:solidFill>
                <a:latin typeface="Times New Roman" panose="02020603050405020304" pitchFamily="18" charset="0"/>
                <a:ea typeface="+mn-ea"/>
                <a:cs typeface="Times New Roman" panose="02020603050405020304" pitchFamily="18" charset="0"/>
              </a:defRPr>
            </a:lvl5pPr>
            <a:lvl6pPr marL="2583835"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6pPr>
            <a:lvl7pPr marL="3053622"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7pPr>
            <a:lvl8pPr marL="3523412"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8pPr>
            <a:lvl9pPr marL="3993197"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9pPr>
          </a:lstStyle>
          <a:p>
            <a:pPr marL="342900" indent="-342900" algn="just">
              <a:buFont typeface="Arial" panose="020B0604020202020204" pitchFamily="34" charset="0"/>
              <a:buChar char="•"/>
            </a:pPr>
            <a:r>
              <a:rPr lang="lv-LV" b="1" dirty="0"/>
              <a:t>Pašvaldību kapacitāte </a:t>
            </a:r>
            <a:r>
              <a:rPr lang="lv-LV" dirty="0"/>
              <a:t>attīstības plānošanā un sabiedrības līdzdalības veicināšanā</a:t>
            </a:r>
          </a:p>
          <a:p>
            <a:pPr marL="342900" indent="-342900" algn="just">
              <a:buFont typeface="Arial" panose="020B0604020202020204" pitchFamily="34" charset="0"/>
              <a:buChar char="•"/>
            </a:pPr>
            <a:endParaRPr lang="lv-LV" dirty="0"/>
          </a:p>
          <a:p>
            <a:pPr marL="342900" indent="-342900" algn="just">
              <a:buFont typeface="Arial" panose="020B0604020202020204" pitchFamily="34" charset="0"/>
              <a:buChar char="•"/>
            </a:pPr>
            <a:r>
              <a:rPr lang="lv-LV" b="1" dirty="0"/>
              <a:t>Sabiedrības grupu kapacitātes</a:t>
            </a:r>
            <a:r>
              <a:rPr lang="lv-LV" dirty="0"/>
              <a:t> </a:t>
            </a:r>
            <a:r>
              <a:rPr lang="lv-LV" dirty="0" smtClean="0"/>
              <a:t>celšana </a:t>
            </a:r>
            <a:r>
              <a:rPr lang="lv-LV" dirty="0"/>
              <a:t>līdzdalības pasākumos (t.sk., izstrādāt vadlīnijas ciemu / kopienu plānu izstrādei)</a:t>
            </a:r>
          </a:p>
          <a:p>
            <a:pPr lvl="1" indent="0" algn="just">
              <a:buFont typeface="Arial" charset="0"/>
              <a:buNone/>
            </a:pPr>
            <a:endParaRPr lang="lv-LV" dirty="0"/>
          </a:p>
          <a:p>
            <a:pPr marL="342900" indent="-342900" algn="just">
              <a:buFont typeface="Arial" panose="020B0604020202020204" pitchFamily="34" charset="0"/>
              <a:buChar char="•"/>
            </a:pPr>
            <a:r>
              <a:rPr lang="lv-LV" b="1" dirty="0"/>
              <a:t>Līdzdalības budžets - </a:t>
            </a:r>
            <a:r>
              <a:rPr lang="lv-LV" dirty="0"/>
              <a:t>iedzīvotāju tieša līdzdalība lēmumu pieņemšanā par pašvaldības noteiktu budžeta apjomu</a:t>
            </a:r>
            <a:endParaRPr lang="lv-LV" b="1" dirty="0"/>
          </a:p>
        </p:txBody>
      </p:sp>
    </p:spTree>
    <p:extLst>
      <p:ext uri="{BB962C8B-B14F-4D97-AF65-F5344CB8AC3E}">
        <p14:creationId xmlns:p14="http://schemas.microsoft.com/office/powerpoint/2010/main" val="3907603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685800" y="4011168"/>
            <a:ext cx="7788350" cy="1877165"/>
          </a:xfrm>
        </p:spPr>
        <p:txBody>
          <a:bodyPr>
            <a:noAutofit/>
          </a:bodyPr>
          <a:lstStyle/>
          <a:p>
            <a:r>
              <a:rPr lang="lv-LV" sz="4400" dirty="0">
                <a:solidFill>
                  <a:srgbClr val="336600"/>
                </a:solidFill>
                <a:effectLst>
                  <a:outerShdw blurRad="38100" dist="38100" dir="2700000" algn="tl">
                    <a:srgbClr val="000000">
                      <a:alpha val="43137"/>
                    </a:srgbClr>
                  </a:outerShdw>
                </a:effectLst>
              </a:rPr>
              <a:t>Paldies!</a:t>
            </a:r>
            <a:endParaRPr lang="lv-LV" altLang="en-US" sz="5400" dirty="0">
              <a:solidFill>
                <a:srgbClr val="336600"/>
              </a:solidFill>
              <a:effectLst>
                <a:outerShdw blurRad="38100" dist="38100" dir="2700000" algn="tl">
                  <a:srgbClr val="000000">
                    <a:alpha val="43137"/>
                  </a:srgbClr>
                </a:outerShdw>
              </a:effectLst>
            </a:endParaRPr>
          </a:p>
        </p:txBody>
      </p:sp>
      <p:pic>
        <p:nvPicPr>
          <p:cNvPr id="3" name="Picture 2">
            <a:extLst>
              <a:ext uri="{FF2B5EF4-FFF2-40B4-BE49-F238E27FC236}">
                <a16:creationId xmlns:a16="http://schemas.microsoft.com/office/drawing/2014/main" xmlns="" id="{9F095D04-66C3-45B2-B490-C929050EEB25}"/>
              </a:ext>
            </a:extLst>
          </p:cNvPr>
          <p:cNvPicPr>
            <a:picLocks noChangeAspect="1"/>
          </p:cNvPicPr>
          <p:nvPr/>
        </p:nvPicPr>
        <p:blipFill>
          <a:blip r:embed="rId2"/>
          <a:stretch>
            <a:fillRect/>
          </a:stretch>
        </p:blipFill>
        <p:spPr>
          <a:xfrm>
            <a:off x="3140355" y="5876544"/>
            <a:ext cx="2879239" cy="624118"/>
          </a:xfrm>
          <a:prstGeom prst="rect">
            <a:avLst/>
          </a:prstGeom>
        </p:spPr>
      </p:pic>
    </p:spTree>
    <p:extLst>
      <p:ext uri="{BB962C8B-B14F-4D97-AF65-F5344CB8AC3E}">
        <p14:creationId xmlns:p14="http://schemas.microsoft.com/office/powerpoint/2010/main" val="37915947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72638" y="576393"/>
            <a:ext cx="7171361" cy="1036642"/>
          </a:xfrm>
        </p:spPr>
        <p:txBody>
          <a:bodyPr>
            <a:noAutofit/>
          </a:bodyPr>
          <a:lstStyle/>
          <a:p>
            <a:r>
              <a:rPr lang="lv-LV" sz="3200" dirty="0">
                <a:solidFill>
                  <a:srgbClr val="336600"/>
                </a:solidFill>
              </a:rPr>
              <a:t>Alūksne - sākums </a:t>
            </a:r>
            <a:r>
              <a:rPr lang="lv-LV" sz="3200" dirty="0" smtClean="0">
                <a:solidFill>
                  <a:srgbClr val="336600"/>
                </a:solidFill>
              </a:rPr>
              <a:t>reģionālajai </a:t>
            </a:r>
            <a:r>
              <a:rPr lang="lv-LV" sz="3200" dirty="0">
                <a:solidFill>
                  <a:srgbClr val="336600"/>
                </a:solidFill>
              </a:rPr>
              <a:t>politikai 2021-2027</a:t>
            </a:r>
          </a:p>
        </p:txBody>
      </p:sp>
      <p:sp>
        <p:nvSpPr>
          <p:cNvPr id="4" name="Text Placeholder 3"/>
          <p:cNvSpPr>
            <a:spLocks noGrp="1"/>
          </p:cNvSpPr>
          <p:nvPr>
            <p:ph type="body" sz="quarter" idx="10"/>
          </p:nvPr>
        </p:nvSpPr>
        <p:spPr/>
        <p:txBody>
          <a:bodyPr/>
          <a:lstStyle/>
          <a:p>
            <a:endParaRPr lang="lv-LV"/>
          </a:p>
        </p:txBody>
      </p:sp>
      <p:sp>
        <p:nvSpPr>
          <p:cNvPr id="5" name="Text Placeholder 4"/>
          <p:cNvSpPr>
            <a:spLocks noGrp="1"/>
          </p:cNvSpPr>
          <p:nvPr>
            <p:ph type="body" sz="quarter" idx="12"/>
          </p:nvPr>
        </p:nvSpPr>
        <p:spPr/>
        <p:txBody>
          <a:bodyPr/>
          <a:lstStyle/>
          <a:p>
            <a:endParaRPr lang="lv-LV"/>
          </a:p>
        </p:txBody>
      </p:sp>
      <p:sp>
        <p:nvSpPr>
          <p:cNvPr id="6" name="Slide Number Placeholder 5"/>
          <p:cNvSpPr>
            <a:spLocks noGrp="1"/>
          </p:cNvSpPr>
          <p:nvPr>
            <p:ph type="sldNum" sz="quarter" idx="13"/>
          </p:nvPr>
        </p:nvSpPr>
        <p:spPr/>
        <p:txBody>
          <a:bodyPr/>
          <a:lstStyle/>
          <a:p>
            <a:pPr>
              <a:defRPr/>
            </a:pPr>
            <a:fld id="{F229E9C5-8B39-4643-9AC7-3CB70B82D6D0}" type="slidenum">
              <a:rPr lang="en-US" altLang="en-US" smtClean="0"/>
              <a:pPr>
                <a:defRPr/>
              </a:pPr>
              <a:t>2</a:t>
            </a:fld>
            <a:endParaRPr lang="en-US" altLang="en-US"/>
          </a:p>
        </p:txBody>
      </p:sp>
      <p:pic>
        <p:nvPicPr>
          <p:cNvPr id="2052" name="Picture 4" descr="SaistÄ«ts attÄl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7353" y="2546454"/>
            <a:ext cx="4866753" cy="3000421"/>
          </a:xfrm>
          <a:prstGeom prst="rect">
            <a:avLst/>
          </a:prstGeom>
          <a:noFill/>
          <a:extLst>
            <a:ext uri="{909E8E84-426E-40DD-AFC4-6F175D3DCCD1}">
              <a14:hiddenFill xmlns:a14="http://schemas.microsoft.com/office/drawing/2010/main">
                <a:solidFill>
                  <a:srgbClr val="FFFFFF"/>
                </a:solidFill>
              </a14:hiddenFill>
            </a:ext>
          </a:extLst>
        </p:spPr>
      </p:pic>
      <p:sp>
        <p:nvSpPr>
          <p:cNvPr id="7" name="Oval 6"/>
          <p:cNvSpPr/>
          <p:nvPr/>
        </p:nvSpPr>
        <p:spPr>
          <a:xfrm>
            <a:off x="532513" y="4352613"/>
            <a:ext cx="136032" cy="1470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sz="1100"/>
          </a:p>
        </p:txBody>
      </p:sp>
      <p:sp>
        <p:nvSpPr>
          <p:cNvPr id="10" name="Oval 9"/>
          <p:cNvSpPr/>
          <p:nvPr/>
        </p:nvSpPr>
        <p:spPr>
          <a:xfrm>
            <a:off x="4642372" y="4405586"/>
            <a:ext cx="136032" cy="1470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sz="1100"/>
          </a:p>
        </p:txBody>
      </p:sp>
      <p:sp>
        <p:nvSpPr>
          <p:cNvPr id="11" name="Oval 10"/>
          <p:cNvSpPr/>
          <p:nvPr/>
        </p:nvSpPr>
        <p:spPr>
          <a:xfrm>
            <a:off x="3023738" y="3706645"/>
            <a:ext cx="136032" cy="1470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sz="1100"/>
          </a:p>
        </p:txBody>
      </p:sp>
      <p:sp>
        <p:nvSpPr>
          <p:cNvPr id="12" name="Oval 11"/>
          <p:cNvSpPr/>
          <p:nvPr/>
        </p:nvSpPr>
        <p:spPr>
          <a:xfrm>
            <a:off x="2268727" y="4290497"/>
            <a:ext cx="136032" cy="1470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sz="1100"/>
          </a:p>
        </p:txBody>
      </p:sp>
      <p:sp>
        <p:nvSpPr>
          <p:cNvPr id="13" name="Oval 12"/>
          <p:cNvSpPr/>
          <p:nvPr/>
        </p:nvSpPr>
        <p:spPr>
          <a:xfrm>
            <a:off x="4435968" y="3321595"/>
            <a:ext cx="136032" cy="1470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sz="1100"/>
          </a:p>
        </p:txBody>
      </p:sp>
      <p:sp>
        <p:nvSpPr>
          <p:cNvPr id="8" name="TextBox 7"/>
          <p:cNvSpPr txBox="1"/>
          <p:nvPr/>
        </p:nvSpPr>
        <p:spPr>
          <a:xfrm>
            <a:off x="4425417" y="2269722"/>
            <a:ext cx="1990676" cy="830997"/>
          </a:xfrm>
          <a:prstGeom prst="rect">
            <a:avLst/>
          </a:prstGeom>
          <a:noFill/>
        </p:spPr>
        <p:txBody>
          <a:bodyPr wrap="square" rtlCol="0">
            <a:spAutoFit/>
          </a:bodyPr>
          <a:lstStyle/>
          <a:p>
            <a:r>
              <a:rPr lang="lv-LV" sz="2400" b="1" dirty="0">
                <a:latin typeface="Verdana" panose="020B0604030504040204" pitchFamily="34" charset="0"/>
                <a:ea typeface="Verdana" panose="020B0604030504040204" pitchFamily="34" charset="0"/>
                <a:cs typeface="Verdana" panose="020B0604030504040204" pitchFamily="34" charset="0"/>
              </a:rPr>
              <a:t>Alūksne 15.03.</a:t>
            </a:r>
          </a:p>
        </p:txBody>
      </p:sp>
      <p:sp>
        <p:nvSpPr>
          <p:cNvPr id="9" name="TextBox 8"/>
          <p:cNvSpPr txBox="1"/>
          <p:nvPr/>
        </p:nvSpPr>
        <p:spPr>
          <a:xfrm>
            <a:off x="4681090" y="4244452"/>
            <a:ext cx="1029629" cy="469348"/>
          </a:xfrm>
          <a:prstGeom prst="rect">
            <a:avLst/>
          </a:prstGeom>
          <a:noFill/>
        </p:spPr>
        <p:txBody>
          <a:bodyPr wrap="square" rtlCol="0">
            <a:spAutoFit/>
          </a:bodyPr>
          <a:lstStyle/>
          <a:p>
            <a:r>
              <a:rPr lang="lv-LV" sz="1200" b="1" dirty="0">
                <a:latin typeface="Verdana" panose="020B0604030504040204" pitchFamily="34" charset="0"/>
                <a:ea typeface="Verdana" panose="020B0604030504040204" pitchFamily="34" charset="0"/>
                <a:cs typeface="Verdana" panose="020B0604030504040204" pitchFamily="34" charset="0"/>
              </a:rPr>
              <a:t>Rēzekne 25.04.</a:t>
            </a:r>
          </a:p>
        </p:txBody>
      </p:sp>
      <p:sp>
        <p:nvSpPr>
          <p:cNvPr id="14" name="TextBox 13"/>
          <p:cNvSpPr txBox="1"/>
          <p:nvPr/>
        </p:nvSpPr>
        <p:spPr>
          <a:xfrm>
            <a:off x="38629" y="3790330"/>
            <a:ext cx="917449" cy="461665"/>
          </a:xfrm>
          <a:prstGeom prst="rect">
            <a:avLst/>
          </a:prstGeom>
          <a:noFill/>
        </p:spPr>
        <p:txBody>
          <a:bodyPr wrap="square" rtlCol="0">
            <a:spAutoFit/>
          </a:bodyPr>
          <a:lstStyle/>
          <a:p>
            <a:r>
              <a:rPr lang="lv-LV" sz="1200" b="1" dirty="0">
                <a:latin typeface="Verdana" panose="020B0604030504040204" pitchFamily="34" charset="0"/>
                <a:ea typeface="Verdana" panose="020B0604030504040204" pitchFamily="34" charset="0"/>
                <a:cs typeface="Verdana" panose="020B0604030504040204" pitchFamily="34" charset="0"/>
              </a:rPr>
              <a:t>Liepāja 28.03.</a:t>
            </a:r>
          </a:p>
        </p:txBody>
      </p:sp>
      <p:sp>
        <p:nvSpPr>
          <p:cNvPr id="15" name="TextBox 14"/>
          <p:cNvSpPr txBox="1"/>
          <p:nvPr/>
        </p:nvSpPr>
        <p:spPr>
          <a:xfrm>
            <a:off x="1581732" y="4809974"/>
            <a:ext cx="1510022" cy="276999"/>
          </a:xfrm>
          <a:prstGeom prst="rect">
            <a:avLst/>
          </a:prstGeom>
          <a:noFill/>
        </p:spPr>
        <p:txBody>
          <a:bodyPr wrap="square" rtlCol="0">
            <a:spAutoFit/>
          </a:bodyPr>
          <a:lstStyle/>
          <a:p>
            <a:r>
              <a:rPr lang="lv-LV" sz="1200" b="1" dirty="0">
                <a:latin typeface="Verdana" panose="020B0604030504040204" pitchFamily="34" charset="0"/>
                <a:ea typeface="Verdana" panose="020B0604030504040204" pitchFamily="34" charset="0"/>
                <a:cs typeface="Verdana" panose="020B0604030504040204" pitchFamily="34" charset="0"/>
              </a:rPr>
              <a:t>Jelgava 11.04.</a:t>
            </a:r>
          </a:p>
        </p:txBody>
      </p:sp>
      <p:sp>
        <p:nvSpPr>
          <p:cNvPr id="16" name="TextBox 15"/>
          <p:cNvSpPr txBox="1"/>
          <p:nvPr/>
        </p:nvSpPr>
        <p:spPr>
          <a:xfrm>
            <a:off x="2349176" y="3350707"/>
            <a:ext cx="1074793" cy="461665"/>
          </a:xfrm>
          <a:prstGeom prst="rect">
            <a:avLst/>
          </a:prstGeom>
          <a:noFill/>
        </p:spPr>
        <p:txBody>
          <a:bodyPr wrap="square" rtlCol="0">
            <a:spAutoFit/>
          </a:bodyPr>
          <a:lstStyle/>
          <a:p>
            <a:r>
              <a:rPr lang="lv-LV" sz="1200" b="1" dirty="0">
                <a:latin typeface="Verdana" panose="020B0604030504040204" pitchFamily="34" charset="0"/>
                <a:ea typeface="Verdana" panose="020B0604030504040204" pitchFamily="34" charset="0"/>
                <a:cs typeface="Verdana" panose="020B0604030504040204" pitchFamily="34" charset="0"/>
              </a:rPr>
              <a:t>Sigulda 30.05.</a:t>
            </a:r>
          </a:p>
        </p:txBody>
      </p:sp>
      <p:sp>
        <p:nvSpPr>
          <p:cNvPr id="3" name="TextBox 2"/>
          <p:cNvSpPr txBox="1"/>
          <p:nvPr/>
        </p:nvSpPr>
        <p:spPr>
          <a:xfrm>
            <a:off x="532513" y="5703066"/>
            <a:ext cx="8033879" cy="400110"/>
          </a:xfrm>
          <a:prstGeom prst="rect">
            <a:avLst/>
          </a:prstGeom>
          <a:noFill/>
        </p:spPr>
        <p:txBody>
          <a:bodyPr wrap="square" rtlCol="0">
            <a:spAutoFit/>
          </a:bodyPr>
          <a:lstStyle/>
          <a:p>
            <a:pPr algn="ctr"/>
            <a:r>
              <a:rPr lang="lv-LV" sz="2000" dirty="0"/>
              <a:t>Reģionālie semināri jaunās reģionālās politikas izstrādei </a:t>
            </a:r>
            <a:r>
              <a:rPr lang="lv-LV" sz="2000" dirty="0" smtClean="0"/>
              <a:t>2021.-</a:t>
            </a:r>
            <a:r>
              <a:rPr lang="lv-LV" sz="2000" dirty="0"/>
              <a:t>2027.gadam</a:t>
            </a:r>
          </a:p>
        </p:txBody>
      </p:sp>
      <p:pic>
        <p:nvPicPr>
          <p:cNvPr id="17" name="Picture 1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710719" y="2943712"/>
            <a:ext cx="3204555" cy="2403416"/>
          </a:xfrm>
          <a:prstGeom prst="rect">
            <a:avLst/>
          </a:prstGeom>
        </p:spPr>
      </p:pic>
    </p:spTree>
    <p:extLst>
      <p:ext uri="{BB962C8B-B14F-4D97-AF65-F5344CB8AC3E}">
        <p14:creationId xmlns:p14="http://schemas.microsoft.com/office/powerpoint/2010/main" val="32851236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70669" y="241300"/>
            <a:ext cx="7173331" cy="1036642"/>
          </a:xfrm>
        </p:spPr>
        <p:txBody>
          <a:bodyPr>
            <a:noAutofit/>
          </a:bodyPr>
          <a:lstStyle/>
          <a:p>
            <a:pPr algn="ctr"/>
            <a:r>
              <a:rPr lang="lv-LV" sz="3200" dirty="0">
                <a:solidFill>
                  <a:srgbClr val="336600"/>
                </a:solidFill>
              </a:rPr>
              <a:t>Reģionālā attīstība 2006-2016</a:t>
            </a:r>
          </a:p>
        </p:txBody>
      </p:sp>
      <p:sp>
        <p:nvSpPr>
          <p:cNvPr id="4" name="Text Placeholder 3"/>
          <p:cNvSpPr>
            <a:spLocks noGrp="1"/>
          </p:cNvSpPr>
          <p:nvPr>
            <p:ph type="body" sz="quarter" idx="10"/>
          </p:nvPr>
        </p:nvSpPr>
        <p:spPr/>
        <p:txBody>
          <a:bodyPr/>
          <a:lstStyle/>
          <a:p>
            <a:endParaRPr lang="lv-LV"/>
          </a:p>
        </p:txBody>
      </p:sp>
      <p:sp>
        <p:nvSpPr>
          <p:cNvPr id="5" name="Text Placeholder 4"/>
          <p:cNvSpPr>
            <a:spLocks noGrp="1"/>
          </p:cNvSpPr>
          <p:nvPr>
            <p:ph type="body" sz="quarter" idx="12"/>
          </p:nvPr>
        </p:nvSpPr>
        <p:spPr/>
        <p:txBody>
          <a:bodyPr/>
          <a:lstStyle/>
          <a:p>
            <a:endParaRPr lang="lv-LV"/>
          </a:p>
        </p:txBody>
      </p:sp>
      <p:sp>
        <p:nvSpPr>
          <p:cNvPr id="6" name="Slide Number Placeholder 5"/>
          <p:cNvSpPr>
            <a:spLocks noGrp="1"/>
          </p:cNvSpPr>
          <p:nvPr>
            <p:ph type="sldNum" sz="quarter" idx="13"/>
          </p:nvPr>
        </p:nvSpPr>
        <p:spPr/>
        <p:txBody>
          <a:bodyPr/>
          <a:lstStyle/>
          <a:p>
            <a:pPr>
              <a:defRPr/>
            </a:pPr>
            <a:fld id="{F229E9C5-8B39-4643-9AC7-3CB70B82D6D0}" type="slidenum">
              <a:rPr lang="en-US" altLang="en-US" smtClean="0"/>
              <a:pPr>
                <a:defRPr/>
              </a:pPr>
              <a:t>3</a:t>
            </a:fld>
            <a:endParaRPr lang="en-US" altLang="en-US"/>
          </a:p>
        </p:txBody>
      </p:sp>
      <p:graphicFrame>
        <p:nvGraphicFramePr>
          <p:cNvPr id="7" name="Chart 6"/>
          <p:cNvGraphicFramePr>
            <a:graphicFrameLocks/>
          </p:cNvGraphicFramePr>
          <p:nvPr/>
        </p:nvGraphicFramePr>
        <p:xfrm>
          <a:off x="680224" y="2057399"/>
          <a:ext cx="8296507" cy="440373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9873886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txBox="1">
            <a:spLocks noGrp="1"/>
          </p:cNvSpPr>
          <p:nvPr>
            <p:ph type="title"/>
          </p:nvPr>
        </p:nvSpPr>
        <p:spPr>
          <a:xfrm>
            <a:off x="2083980" y="423494"/>
            <a:ext cx="6602819" cy="629129"/>
          </a:xfrm>
        </p:spPr>
        <p:txBody>
          <a:bodyPr>
            <a:normAutofit fontScale="90000"/>
          </a:bodyPr>
          <a:lstStyle/>
          <a:p>
            <a:pPr lvl="0" algn="ctr"/>
            <a:r>
              <a:rPr lang="lv-LV" sz="3200" dirty="0">
                <a:solidFill>
                  <a:srgbClr val="336600"/>
                </a:solidFill>
              </a:rPr>
              <a:t>Iedzīvotāju skaita izmaiņas  un pašvaldību budžets</a:t>
            </a:r>
            <a:endParaRPr lang="lv-LV" sz="3200" b="1" dirty="0">
              <a:solidFill>
                <a:srgbClr val="336600"/>
              </a:solidFill>
              <a:latin typeface="Verdana" panose="020B0604030504040204" pitchFamily="34" charset="0"/>
              <a:ea typeface="Verdana" panose="020B0604030504040204" pitchFamily="34" charset="0"/>
              <a:cs typeface="Verdana" panose="020B0604030504040204" pitchFamily="34" charset="0"/>
            </a:endParaRPr>
          </a:p>
        </p:txBody>
      </p:sp>
      <p:sp>
        <p:nvSpPr>
          <p:cNvPr id="10" name="Slide Number Placeholder 5"/>
          <p:cNvSpPr>
            <a:spLocks noGrp="1"/>
          </p:cNvSpPr>
          <p:nvPr>
            <p:ph type="sldNum" sz="quarter" idx="13"/>
          </p:nvPr>
        </p:nvSpPr>
        <p:spPr>
          <a:xfrm>
            <a:off x="8534400" y="6324600"/>
            <a:ext cx="438150" cy="304800"/>
          </a:xfrm>
        </p:spPr>
        <p:txBody>
          <a:bodyPr/>
          <a:lstStyle/>
          <a:p>
            <a:pPr>
              <a:defRPr/>
            </a:pPr>
            <a:fld id="{F229E9C5-8B39-4643-9AC7-3CB70B82D6D0}" type="slidenum">
              <a:rPr lang="en-US" altLang="en-US" smtClean="0"/>
              <a:pPr>
                <a:defRPr/>
              </a:pPr>
              <a:t>4</a:t>
            </a:fld>
            <a:endParaRPr lang="en-US" altLang="en-US" dirty="0"/>
          </a:p>
        </p:txBody>
      </p:sp>
      <p:graphicFrame>
        <p:nvGraphicFramePr>
          <p:cNvPr id="5" name="Chart 4">
            <a:extLst>
              <a:ext uri="{FF2B5EF4-FFF2-40B4-BE49-F238E27FC236}">
                <a16:creationId xmlns:a16="http://schemas.microsoft.com/office/drawing/2014/main" xmlns="" id="{50ED8828-5A45-4ED3-BFCC-F86A466439E5}"/>
              </a:ext>
            </a:extLst>
          </p:cNvPr>
          <p:cNvGraphicFramePr/>
          <p:nvPr>
            <p:extLst>
              <p:ext uri="{D42A27DB-BD31-4B8C-83A1-F6EECF244321}">
                <p14:modId xmlns:p14="http://schemas.microsoft.com/office/powerpoint/2010/main" val="4285390390"/>
              </p:ext>
            </p:extLst>
          </p:nvPr>
        </p:nvGraphicFramePr>
        <p:xfrm>
          <a:off x="1018572" y="1670825"/>
          <a:ext cx="7326774" cy="480617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7106948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txBox="1">
            <a:spLocks noGrp="1"/>
          </p:cNvSpPr>
          <p:nvPr>
            <p:ph type="title"/>
          </p:nvPr>
        </p:nvSpPr>
        <p:spPr>
          <a:xfrm>
            <a:off x="1903226" y="606215"/>
            <a:ext cx="4189229" cy="629129"/>
          </a:xfrm>
        </p:spPr>
        <p:txBody>
          <a:bodyPr>
            <a:noAutofit/>
          </a:bodyPr>
          <a:lstStyle/>
          <a:p>
            <a:pPr lvl="0" algn="ctr"/>
            <a:r>
              <a:rPr lang="lv-LV" sz="3200" dirty="0">
                <a:solidFill>
                  <a:srgbClr val="336600"/>
                </a:solidFill>
              </a:rPr>
              <a:t>Izaicinājumi</a:t>
            </a:r>
          </a:p>
        </p:txBody>
      </p:sp>
      <p:sp>
        <p:nvSpPr>
          <p:cNvPr id="8" name="Content Placeholder 2"/>
          <p:cNvSpPr txBox="1">
            <a:spLocks noGrp="1"/>
          </p:cNvSpPr>
          <p:nvPr>
            <p:ph idx="1"/>
          </p:nvPr>
        </p:nvSpPr>
        <p:spPr>
          <a:xfrm>
            <a:off x="437826" y="1871417"/>
            <a:ext cx="8268348" cy="3598916"/>
          </a:xfrm>
        </p:spPr>
        <p:txBody>
          <a:bodyPr>
            <a:normAutofit/>
          </a:bodyPr>
          <a:lstStyle/>
          <a:p>
            <a:pPr>
              <a:buFont typeface="Wingdings" panose="05000000000000000000" pitchFamily="2" charset="2"/>
              <a:buChar char="§"/>
            </a:pPr>
            <a:r>
              <a:rPr lang="lv-LV" b="1" dirty="0">
                <a:latin typeface="Verdana" panose="020B0604030504040204" pitchFamily="34" charset="0"/>
                <a:ea typeface="Verdana" panose="020B0604030504040204" pitchFamily="34" charset="0"/>
                <a:cs typeface="Verdana" panose="020B0604030504040204" pitchFamily="34" charset="0"/>
              </a:rPr>
              <a:t> Iedzīvotāju aizplūšana:</a:t>
            </a:r>
          </a:p>
          <a:p>
            <a:pPr lvl="1">
              <a:buFont typeface="Wingdings" panose="05000000000000000000" pitchFamily="2" charset="2"/>
              <a:buChar char="§"/>
            </a:pPr>
            <a:r>
              <a:rPr lang="lv-LV" dirty="0">
                <a:latin typeface="Verdana" panose="020B0604030504040204" pitchFamily="34" charset="0"/>
                <a:ea typeface="Verdana" panose="020B0604030504040204" pitchFamily="34" charset="0"/>
                <a:cs typeface="Verdana" panose="020B0604030504040204" pitchFamily="34" charset="0"/>
              </a:rPr>
              <a:t>Rīga neuzņem visus – lielākā daļa izbrauc ārpus Latvijas</a:t>
            </a:r>
          </a:p>
          <a:p>
            <a:pPr lvl="1">
              <a:buFont typeface="Wingdings" panose="05000000000000000000" pitchFamily="2" charset="2"/>
              <a:buChar char="§"/>
            </a:pPr>
            <a:r>
              <a:rPr lang="lv-LV" dirty="0">
                <a:latin typeface="Verdana" panose="020B0604030504040204" pitchFamily="34" charset="0"/>
                <a:ea typeface="Verdana" panose="020B0604030504040204" pitchFamily="34" charset="0"/>
                <a:cs typeface="Verdana" panose="020B0604030504040204" pitchFamily="34" charset="0"/>
              </a:rPr>
              <a:t>Būtiska algu atšķirība starp reģioniem</a:t>
            </a:r>
          </a:p>
          <a:p>
            <a:pPr marL="274637" lvl="1" indent="0">
              <a:buNone/>
            </a:pPr>
            <a:endParaRPr lang="lv-LV" sz="800" dirty="0">
              <a:latin typeface="Verdana" panose="020B0604030504040204" pitchFamily="34" charset="0"/>
              <a:ea typeface="Verdana" panose="020B0604030504040204" pitchFamily="34" charset="0"/>
              <a:cs typeface="Verdana" panose="020B0604030504040204" pitchFamily="34" charset="0"/>
            </a:endParaRPr>
          </a:p>
          <a:p>
            <a:pPr>
              <a:buFont typeface="Wingdings" panose="05000000000000000000" pitchFamily="2" charset="2"/>
              <a:buChar char="§"/>
            </a:pPr>
            <a:r>
              <a:rPr lang="lv-LV" b="1" dirty="0"/>
              <a:t> </a:t>
            </a:r>
            <a:r>
              <a:rPr lang="lv-LV" b="1" dirty="0">
                <a:latin typeface="Verdana" panose="020B0604030504040204" pitchFamily="34" charset="0"/>
                <a:ea typeface="Verdana" panose="020B0604030504040204" pitchFamily="34" charset="0"/>
                <a:cs typeface="Verdana" panose="020B0604030504040204" pitchFamily="34" charset="0"/>
              </a:rPr>
              <a:t>Finanšu pārdale nerisina problēmu </a:t>
            </a:r>
            <a:r>
              <a:rPr lang="lv-LV" dirty="0">
                <a:latin typeface="Verdana" panose="020B0604030504040204" pitchFamily="34" charset="0"/>
                <a:ea typeface="Verdana" panose="020B0604030504040204" pitchFamily="34" charset="0"/>
                <a:cs typeface="Verdana" panose="020B0604030504040204" pitchFamily="34" charset="0"/>
              </a:rPr>
              <a:t>- finanšu resursu pārdale nepalielina to</a:t>
            </a:r>
            <a:r>
              <a:rPr lang="lv-LV" dirty="0">
                <a:solidFill>
                  <a:srgbClr val="FF0000"/>
                </a:solidFill>
                <a:latin typeface="Verdana" panose="020B0604030504040204" pitchFamily="34" charset="0"/>
                <a:ea typeface="Verdana" panose="020B0604030504040204" pitchFamily="34" charset="0"/>
                <a:cs typeface="Verdana" panose="020B0604030504040204" pitchFamily="34" charset="0"/>
              </a:rPr>
              <a:t> </a:t>
            </a:r>
            <a:r>
              <a:rPr lang="lv-LV" dirty="0">
                <a:latin typeface="Verdana" panose="020B0604030504040204" pitchFamily="34" charset="0"/>
                <a:ea typeface="Verdana" panose="020B0604030504040204" pitchFamily="34" charset="0"/>
                <a:cs typeface="Verdana" panose="020B0604030504040204" pitchFamily="34" charset="0"/>
              </a:rPr>
              <a:t>daudzumu</a:t>
            </a:r>
          </a:p>
          <a:p>
            <a:pPr>
              <a:buFont typeface="Wingdings" panose="05000000000000000000" pitchFamily="2" charset="2"/>
              <a:buChar char="§"/>
            </a:pPr>
            <a:endParaRPr lang="lv-LV" sz="800" dirty="0">
              <a:latin typeface="Verdana" panose="020B0604030504040204" pitchFamily="34" charset="0"/>
              <a:ea typeface="Verdana" panose="020B0604030504040204" pitchFamily="34" charset="0"/>
              <a:cs typeface="Verdana" panose="020B0604030504040204" pitchFamily="34" charset="0"/>
            </a:endParaRPr>
          </a:p>
          <a:p>
            <a:pPr>
              <a:buFont typeface="Wingdings" panose="05000000000000000000" pitchFamily="2" charset="2"/>
              <a:buChar char="§"/>
            </a:pPr>
            <a:r>
              <a:rPr lang="lv-LV" b="1" dirty="0">
                <a:latin typeface="Verdana" panose="020B0604030504040204" pitchFamily="34" charset="0"/>
                <a:ea typeface="Verdana" panose="020B0604030504040204" pitchFamily="34" charset="0"/>
                <a:cs typeface="Verdana" panose="020B0604030504040204" pitchFamily="34" charset="0"/>
              </a:rPr>
              <a:t> Reģionālās ekonomikas atšķirības </a:t>
            </a:r>
            <a:r>
              <a:rPr lang="lv-LV" dirty="0">
                <a:latin typeface="Verdana" panose="020B0604030504040204" pitchFamily="34" charset="0"/>
                <a:ea typeface="Verdana" panose="020B0604030504040204" pitchFamily="34" charset="0"/>
                <a:cs typeface="Verdana" panose="020B0604030504040204" pitchFamily="34" charset="0"/>
              </a:rPr>
              <a:t>un «</a:t>
            </a:r>
            <a:r>
              <a:rPr lang="lv-LV" b="1" i="1" dirty="0">
                <a:latin typeface="Verdana" panose="020B0604030504040204" pitchFamily="34" charset="0"/>
                <a:ea typeface="Verdana" panose="020B0604030504040204" pitchFamily="34" charset="0"/>
                <a:cs typeface="Verdana" panose="020B0604030504040204" pitchFamily="34" charset="0"/>
              </a:rPr>
              <a:t>Market gap</a:t>
            </a:r>
            <a:r>
              <a:rPr lang="lv-LV" dirty="0">
                <a:latin typeface="Verdana" panose="020B0604030504040204" pitchFamily="34" charset="0"/>
                <a:ea typeface="Verdana" panose="020B0604030504040204" pitchFamily="34" charset="0"/>
                <a:cs typeface="Verdana" panose="020B0604030504040204" pitchFamily="34" charset="0"/>
              </a:rPr>
              <a:t>»: tirgus pats nespēj atrisināt reģionālās atšķirības </a:t>
            </a:r>
          </a:p>
          <a:p>
            <a:pPr lvl="1">
              <a:buFont typeface="Wingdings" panose="05000000000000000000" pitchFamily="2" charset="2"/>
              <a:buChar char="ü"/>
            </a:pPr>
            <a:r>
              <a:rPr lang="lv-LV" b="1" u="sng" dirty="0">
                <a:latin typeface="Verdana" panose="020B0604030504040204" pitchFamily="34" charset="0"/>
                <a:ea typeface="Verdana" panose="020B0604030504040204" pitchFamily="34" charset="0"/>
                <a:cs typeface="Verdana" panose="020B0604030504040204" pitchFamily="34" charset="0"/>
              </a:rPr>
              <a:t>Pašvaldības loma – spēja ietekmēt attīstības procesu reģionos – pārmaiņu līderis!</a:t>
            </a:r>
          </a:p>
          <a:p>
            <a:pPr lvl="1"/>
            <a:endParaRPr lang="lv-LV" dirty="0">
              <a:latin typeface="Verdana" panose="020B0604030504040204" pitchFamily="34" charset="0"/>
              <a:ea typeface="Verdana" panose="020B0604030504040204" pitchFamily="34" charset="0"/>
              <a:cs typeface="Verdana" panose="020B0604030504040204" pitchFamily="34" charset="0"/>
            </a:endParaRPr>
          </a:p>
        </p:txBody>
      </p:sp>
      <p:sp>
        <p:nvSpPr>
          <p:cNvPr id="2" name="Text Placeholder 1"/>
          <p:cNvSpPr>
            <a:spLocks noGrp="1"/>
          </p:cNvSpPr>
          <p:nvPr>
            <p:ph type="body" sz="quarter" idx="10"/>
          </p:nvPr>
        </p:nvSpPr>
        <p:spPr/>
        <p:txBody>
          <a:bodyPr/>
          <a:lstStyle/>
          <a:p>
            <a:endParaRPr lang="lv-LV"/>
          </a:p>
        </p:txBody>
      </p:sp>
      <p:sp>
        <p:nvSpPr>
          <p:cNvPr id="11" name="Slide Number Placeholder 5"/>
          <p:cNvSpPr>
            <a:spLocks noGrp="1"/>
          </p:cNvSpPr>
          <p:nvPr>
            <p:ph type="sldNum" sz="quarter" idx="13"/>
          </p:nvPr>
        </p:nvSpPr>
        <p:spPr>
          <a:xfrm>
            <a:off x="8534400" y="6324600"/>
            <a:ext cx="438150" cy="304800"/>
          </a:xfrm>
        </p:spPr>
        <p:txBody>
          <a:bodyPr/>
          <a:lstStyle/>
          <a:p>
            <a:pPr>
              <a:defRPr/>
            </a:pPr>
            <a:fld id="{F229E9C5-8B39-4643-9AC7-3CB70B82D6D0}" type="slidenum">
              <a:rPr lang="en-US" altLang="en-US" smtClean="0"/>
              <a:pPr>
                <a:defRPr/>
              </a:pPr>
              <a:t>5</a:t>
            </a:fld>
            <a:endParaRPr lang="en-US" altLang="en-US" dirty="0"/>
          </a:p>
        </p:txBody>
      </p:sp>
    </p:spTree>
    <p:extLst>
      <p:ext uri="{BB962C8B-B14F-4D97-AF65-F5344CB8AC3E}">
        <p14:creationId xmlns:p14="http://schemas.microsoft.com/office/powerpoint/2010/main" val="1667243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3"/>
          </p:nvPr>
        </p:nvSpPr>
        <p:spPr/>
        <p:txBody>
          <a:bodyPr/>
          <a:lstStyle/>
          <a:p>
            <a:pPr>
              <a:defRPr/>
            </a:pPr>
            <a:fld id="{F229E9C5-8B39-4643-9AC7-3CB70B82D6D0}" type="slidenum">
              <a:rPr lang="en-US" altLang="en-US" smtClean="0"/>
              <a:pPr>
                <a:defRPr/>
              </a:pPr>
              <a:t>6</a:t>
            </a:fld>
            <a:endParaRPr lang="en-US" altLang="en-US"/>
          </a:p>
        </p:txBody>
      </p:sp>
      <p:sp>
        <p:nvSpPr>
          <p:cNvPr id="8" name="Title 1">
            <a:extLst>
              <a:ext uri="{FF2B5EF4-FFF2-40B4-BE49-F238E27FC236}">
                <a16:creationId xmlns:a16="http://schemas.microsoft.com/office/drawing/2014/main" xmlns="" id="{1C73D99B-171E-44D8-BE61-1977642822F0}"/>
              </a:ext>
            </a:extLst>
          </p:cNvPr>
          <p:cNvSpPr>
            <a:spLocks noGrp="1"/>
          </p:cNvSpPr>
          <p:nvPr>
            <p:ph type="title"/>
          </p:nvPr>
        </p:nvSpPr>
        <p:spPr>
          <a:xfrm>
            <a:off x="1970670" y="241300"/>
            <a:ext cx="7102386" cy="1036642"/>
          </a:xfrm>
        </p:spPr>
        <p:txBody>
          <a:bodyPr>
            <a:noAutofit/>
          </a:bodyPr>
          <a:lstStyle/>
          <a:p>
            <a:pPr algn="ctr"/>
            <a:r>
              <a:rPr lang="lv-LV" sz="3200" dirty="0">
                <a:solidFill>
                  <a:srgbClr val="336600"/>
                </a:solidFill>
              </a:rPr>
              <a:t>ES fondu investīcijas</a:t>
            </a:r>
            <a:br>
              <a:rPr lang="lv-LV" sz="3200" dirty="0">
                <a:solidFill>
                  <a:srgbClr val="336600"/>
                </a:solidFill>
              </a:rPr>
            </a:br>
            <a:r>
              <a:rPr lang="lv-LV" sz="3200" dirty="0">
                <a:solidFill>
                  <a:srgbClr val="336600"/>
                </a:solidFill>
              </a:rPr>
              <a:t>2014-2020</a:t>
            </a:r>
          </a:p>
        </p:txBody>
      </p:sp>
      <p:sp>
        <p:nvSpPr>
          <p:cNvPr id="13" name="Content Placeholder 2">
            <a:extLst>
              <a:ext uri="{FF2B5EF4-FFF2-40B4-BE49-F238E27FC236}">
                <a16:creationId xmlns:a16="http://schemas.microsoft.com/office/drawing/2014/main" xmlns="" id="{259EA670-96DB-4310-8726-88175524FD14}"/>
              </a:ext>
            </a:extLst>
          </p:cNvPr>
          <p:cNvSpPr>
            <a:spLocks noGrp="1"/>
          </p:cNvSpPr>
          <p:nvPr>
            <p:ph idx="1"/>
          </p:nvPr>
        </p:nvSpPr>
        <p:spPr>
          <a:xfrm>
            <a:off x="307461" y="1771925"/>
            <a:ext cx="2407604" cy="4622436"/>
          </a:xfrm>
        </p:spPr>
        <p:txBody>
          <a:bodyPr>
            <a:noAutofit/>
          </a:bodyPr>
          <a:lstStyle/>
          <a:p>
            <a:r>
              <a:rPr lang="lv-LV" sz="1600" dirty="0"/>
              <a:t>Investīcijas Vidzemes plānošanas reģionā - </a:t>
            </a:r>
            <a:r>
              <a:rPr lang="lv-LV" sz="1600" b="1" dirty="0"/>
              <a:t>68,56 </a:t>
            </a:r>
            <a:r>
              <a:rPr lang="lv-LV" sz="1600" b="1" dirty="0" err="1"/>
              <a:t>milj.</a:t>
            </a:r>
            <a:r>
              <a:rPr lang="lv-LV" sz="1600" i="1" dirty="0" err="1"/>
              <a:t>euro</a:t>
            </a:r>
            <a:r>
              <a:rPr lang="lv-LV" sz="1600" i="1" dirty="0"/>
              <a:t>, </a:t>
            </a:r>
            <a:r>
              <a:rPr lang="lv-LV" sz="1600" dirty="0"/>
              <a:t>tai skaitā:</a:t>
            </a:r>
          </a:p>
          <a:p>
            <a:endParaRPr lang="lv-LV" sz="1600" dirty="0"/>
          </a:p>
          <a:p>
            <a:pPr marL="358775" lvl="1" indent="-257175"/>
            <a:r>
              <a:rPr lang="lv-LV" sz="1600" dirty="0">
                <a:latin typeface="Verdana" panose="020B0604030504040204" pitchFamily="34" charset="0"/>
                <a:ea typeface="Verdana" panose="020B0604030504040204" pitchFamily="34" charset="0"/>
              </a:rPr>
              <a:t>reģionālajai attīstībai un vides aizsardzībai – </a:t>
            </a:r>
            <a:r>
              <a:rPr lang="lv-LV" sz="1600" b="1" dirty="0">
                <a:latin typeface="Verdana" panose="020B0604030504040204" pitchFamily="34" charset="0"/>
                <a:ea typeface="Verdana" panose="020B0604030504040204" pitchFamily="34" charset="0"/>
              </a:rPr>
              <a:t>54,76 </a:t>
            </a:r>
            <a:r>
              <a:rPr lang="lv-LV" sz="1600" b="1" dirty="0" err="1">
                <a:latin typeface="Verdana" panose="020B0604030504040204" pitchFamily="34" charset="0"/>
                <a:ea typeface="Verdana" panose="020B0604030504040204" pitchFamily="34" charset="0"/>
              </a:rPr>
              <a:t>milj.</a:t>
            </a:r>
            <a:r>
              <a:rPr lang="lv-LV" sz="1600" i="1" dirty="0" err="1">
                <a:latin typeface="Verdana" panose="020B0604030504040204" pitchFamily="34" charset="0"/>
                <a:ea typeface="Verdana" panose="020B0604030504040204" pitchFamily="34" charset="0"/>
              </a:rPr>
              <a:t>euro</a:t>
            </a:r>
            <a:r>
              <a:rPr lang="lv-LV" sz="1600" dirty="0">
                <a:latin typeface="Verdana" panose="020B0604030504040204" pitchFamily="34" charset="0"/>
                <a:ea typeface="Verdana" panose="020B0604030504040204" pitchFamily="34" charset="0"/>
              </a:rPr>
              <a:t>;</a:t>
            </a:r>
          </a:p>
          <a:p>
            <a:pPr marL="358775" lvl="1" indent="-257175">
              <a:buNone/>
            </a:pPr>
            <a:endParaRPr lang="lv-LV" sz="1600" dirty="0">
              <a:latin typeface="Verdana" panose="020B0604030504040204" pitchFamily="34" charset="0"/>
              <a:ea typeface="Verdana" panose="020B0604030504040204" pitchFamily="34" charset="0"/>
            </a:endParaRPr>
          </a:p>
          <a:p>
            <a:pPr marL="358775" lvl="1" indent="-257175"/>
            <a:r>
              <a:rPr lang="lv-LV" sz="1600" dirty="0">
                <a:latin typeface="Verdana" panose="020B0604030504040204" pitchFamily="34" charset="0"/>
                <a:ea typeface="Verdana" panose="020B0604030504040204" pitchFamily="34" charset="0"/>
              </a:rPr>
              <a:t>“Eiropas teritoriālā sadarbība” mērķa programmās - </a:t>
            </a:r>
            <a:r>
              <a:rPr lang="lv-LV" sz="1600" b="1" dirty="0">
                <a:latin typeface="Verdana" panose="020B0604030504040204" pitchFamily="34" charset="0"/>
                <a:ea typeface="Verdana" panose="020B0604030504040204" pitchFamily="34" charset="0"/>
              </a:rPr>
              <a:t>13,80 </a:t>
            </a:r>
            <a:r>
              <a:rPr lang="lv-LV" sz="1600" b="1" dirty="0" err="1">
                <a:latin typeface="Verdana" panose="020B0604030504040204" pitchFamily="34" charset="0"/>
                <a:ea typeface="Verdana" panose="020B0604030504040204" pitchFamily="34" charset="0"/>
              </a:rPr>
              <a:t>milj.</a:t>
            </a:r>
            <a:r>
              <a:rPr lang="lv-LV" sz="1600" i="1" dirty="0" err="1">
                <a:latin typeface="Verdana" panose="020B0604030504040204" pitchFamily="34" charset="0"/>
                <a:ea typeface="Verdana" panose="020B0604030504040204" pitchFamily="34" charset="0"/>
              </a:rPr>
              <a:t>euro</a:t>
            </a:r>
            <a:r>
              <a:rPr lang="lv-LV" sz="1600" i="1" dirty="0">
                <a:latin typeface="Verdana" panose="020B0604030504040204" pitchFamily="34" charset="0"/>
                <a:ea typeface="Verdana" panose="020B0604030504040204" pitchFamily="34" charset="0"/>
              </a:rPr>
              <a:t>.</a:t>
            </a:r>
            <a:endParaRPr lang="lv-LV" sz="1600" dirty="0">
              <a:latin typeface="Verdana" panose="020B0604030504040204" pitchFamily="34" charset="0"/>
              <a:ea typeface="Verdana" panose="020B0604030504040204" pitchFamily="34" charset="0"/>
            </a:endParaRPr>
          </a:p>
          <a:p>
            <a:pPr marL="771525" lvl="1" indent="-257175"/>
            <a:endParaRPr lang="lv-LV" sz="1600" dirty="0">
              <a:latin typeface="Verdana" panose="020B0604030504040204" pitchFamily="34" charset="0"/>
              <a:ea typeface="Verdana" panose="020B0604030504040204" pitchFamily="34" charset="0"/>
            </a:endParaRPr>
          </a:p>
        </p:txBody>
      </p:sp>
      <p:pic>
        <p:nvPicPr>
          <p:cNvPr id="10" name="Attēls 9">
            <a:extLst>
              <a:ext uri="{FF2B5EF4-FFF2-40B4-BE49-F238E27FC236}">
                <a16:creationId xmlns:a16="http://schemas.microsoft.com/office/drawing/2014/main" xmlns="" id="{1B5B9B0C-45CD-44DD-AC3B-922E3B6537BC}"/>
              </a:ext>
            </a:extLst>
          </p:cNvPr>
          <p:cNvPicPr>
            <a:picLocks noChangeAspect="1"/>
          </p:cNvPicPr>
          <p:nvPr/>
        </p:nvPicPr>
        <p:blipFill>
          <a:blip r:embed="rId2"/>
          <a:stretch>
            <a:fillRect/>
          </a:stretch>
        </p:blipFill>
        <p:spPr>
          <a:xfrm>
            <a:off x="2715065" y="1708139"/>
            <a:ext cx="6428935" cy="3836355"/>
          </a:xfrm>
          <a:prstGeom prst="rect">
            <a:avLst/>
          </a:prstGeom>
        </p:spPr>
      </p:pic>
    </p:spTree>
    <p:extLst>
      <p:ext uri="{BB962C8B-B14F-4D97-AF65-F5344CB8AC3E}">
        <p14:creationId xmlns:p14="http://schemas.microsoft.com/office/powerpoint/2010/main" val="30224123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3"/>
          </p:nvPr>
        </p:nvSpPr>
        <p:spPr>
          <a:xfrm>
            <a:off x="8534400" y="6324600"/>
            <a:ext cx="304800" cy="304800"/>
          </a:xfrm>
        </p:spPr>
        <p:txBody>
          <a:bodyPr/>
          <a:lstStyle/>
          <a:p>
            <a:pPr>
              <a:defRPr/>
            </a:pPr>
            <a:fld id="{F229E9C5-8B39-4643-9AC7-3CB70B82D6D0}" type="slidenum">
              <a:rPr lang="en-US" altLang="en-US" smtClean="0"/>
              <a:pPr>
                <a:defRPr/>
              </a:pPr>
              <a:t>7</a:t>
            </a:fld>
            <a:endParaRPr lang="en-US" altLang="en-US"/>
          </a:p>
        </p:txBody>
      </p:sp>
      <p:sp>
        <p:nvSpPr>
          <p:cNvPr id="8" name="Title 1">
            <a:extLst>
              <a:ext uri="{FF2B5EF4-FFF2-40B4-BE49-F238E27FC236}">
                <a16:creationId xmlns:a16="http://schemas.microsoft.com/office/drawing/2014/main" xmlns="" id="{0477E0B6-08D8-41DB-AAA7-62D9197E0146}"/>
              </a:ext>
            </a:extLst>
          </p:cNvPr>
          <p:cNvSpPr>
            <a:spLocks noGrp="1"/>
          </p:cNvSpPr>
          <p:nvPr>
            <p:ph type="title"/>
          </p:nvPr>
        </p:nvSpPr>
        <p:spPr>
          <a:xfrm>
            <a:off x="2033752" y="241300"/>
            <a:ext cx="7110248" cy="1036642"/>
          </a:xfrm>
        </p:spPr>
        <p:txBody>
          <a:bodyPr>
            <a:noAutofit/>
          </a:bodyPr>
          <a:lstStyle/>
          <a:p>
            <a:pPr algn="ctr"/>
            <a:r>
              <a:rPr lang="lv-LV" sz="2800" dirty="0">
                <a:solidFill>
                  <a:srgbClr val="336600"/>
                </a:solidFill>
              </a:rPr>
              <a:t>Vidzemes ES fondu investīciju rādītāji  2014-2020</a:t>
            </a:r>
          </a:p>
        </p:txBody>
      </p:sp>
      <p:sp>
        <p:nvSpPr>
          <p:cNvPr id="12" name="Content Placeholder 2">
            <a:extLst>
              <a:ext uri="{FF2B5EF4-FFF2-40B4-BE49-F238E27FC236}">
                <a16:creationId xmlns:a16="http://schemas.microsoft.com/office/drawing/2014/main" xmlns="" id="{173DA240-70EA-4A37-B22E-B401304AC2A5}"/>
              </a:ext>
            </a:extLst>
          </p:cNvPr>
          <p:cNvSpPr txBox="1">
            <a:spLocks/>
          </p:cNvSpPr>
          <p:nvPr/>
        </p:nvSpPr>
        <p:spPr bwMode="auto">
          <a:xfrm>
            <a:off x="307460" y="2256422"/>
            <a:ext cx="2348489" cy="2847842"/>
          </a:xfrm>
          <a:prstGeom prst="rect">
            <a:avLst/>
          </a:prstGeom>
          <a:noFill/>
          <a:ln w="9525">
            <a:noFill/>
            <a:miter lim="800000"/>
            <a:headEnd/>
            <a:tailEnd/>
          </a:ln>
        </p:spPr>
        <p:txBody>
          <a:bodyPr vert="horz" wrap="square" lIns="93957" tIns="46979" rIns="93957" bIns="46979" numCol="1" anchor="t" anchorCtr="0" compatLnSpc="1">
            <a:prstTxWarp prst="textNoShape">
              <a:avLst/>
            </a:prstTxWarp>
            <a:noAutofit/>
          </a:bodyPr>
          <a:lstStyle>
            <a:lvl1pPr marL="0" indent="0" algn="l" defTabSz="938213" rtl="0" eaLnBrk="0" fontAlgn="base" hangingPunct="0">
              <a:spcBef>
                <a:spcPct val="20000"/>
              </a:spcBef>
              <a:spcAft>
                <a:spcPct val="0"/>
              </a:spcAft>
              <a:buFont typeface="Arial" charset="0"/>
              <a:buNone/>
              <a:defRPr sz="20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762000" indent="-292100" algn="l" defTabSz="938213" rtl="0" eaLnBrk="0" fontAlgn="base" hangingPunct="0">
              <a:spcBef>
                <a:spcPct val="20000"/>
              </a:spcBef>
              <a:spcAft>
                <a:spcPct val="0"/>
              </a:spcAft>
              <a:buFont typeface="Arial" charset="0"/>
              <a:buChar char="–"/>
              <a:defRPr sz="2000" kern="1200">
                <a:solidFill>
                  <a:schemeClr val="tx1"/>
                </a:solidFill>
                <a:latin typeface="Times New Roman" panose="02020603050405020304" pitchFamily="18" charset="0"/>
                <a:ea typeface="+mn-ea"/>
                <a:cs typeface="Times New Roman" panose="02020603050405020304" pitchFamily="18" charset="0"/>
              </a:defRPr>
            </a:lvl2pPr>
            <a:lvl3pPr marL="1173163" indent="-233363" algn="l" defTabSz="938213" rtl="0" eaLnBrk="0" fontAlgn="base" hangingPunct="0">
              <a:spcBef>
                <a:spcPct val="20000"/>
              </a:spcBef>
              <a:spcAft>
                <a:spcPct val="0"/>
              </a:spcAft>
              <a:buFont typeface="Arial" charset="0"/>
              <a:buChar char="•"/>
              <a:defRPr sz="2000" kern="1200">
                <a:solidFill>
                  <a:schemeClr val="tx1"/>
                </a:solidFill>
                <a:latin typeface="Times New Roman" panose="02020603050405020304" pitchFamily="18" charset="0"/>
                <a:ea typeface="+mn-ea"/>
                <a:cs typeface="Times New Roman" panose="02020603050405020304" pitchFamily="18" charset="0"/>
              </a:defRPr>
            </a:lvl3pPr>
            <a:lvl4pPr marL="1643063" indent="-233363" algn="l" defTabSz="938213" rtl="0" eaLnBrk="0" fontAlgn="base" hangingPunct="0">
              <a:spcBef>
                <a:spcPct val="20000"/>
              </a:spcBef>
              <a:spcAft>
                <a:spcPct val="0"/>
              </a:spcAft>
              <a:buFont typeface="Arial" charset="0"/>
              <a:buChar char="–"/>
              <a:defRPr sz="2000" kern="1200">
                <a:solidFill>
                  <a:schemeClr val="tx1"/>
                </a:solidFill>
                <a:latin typeface="Times New Roman" panose="02020603050405020304" pitchFamily="18" charset="0"/>
                <a:ea typeface="+mn-ea"/>
                <a:cs typeface="Times New Roman" panose="02020603050405020304" pitchFamily="18" charset="0"/>
              </a:defRPr>
            </a:lvl4pPr>
            <a:lvl5pPr marL="2112963" indent="-233363" algn="l" defTabSz="938213" rtl="0" eaLnBrk="0" fontAlgn="base" hangingPunct="0">
              <a:spcBef>
                <a:spcPct val="20000"/>
              </a:spcBef>
              <a:spcAft>
                <a:spcPct val="0"/>
              </a:spcAft>
              <a:buFont typeface="Arial" charset="0"/>
              <a:buChar char="»"/>
              <a:defRPr sz="2000" kern="1200">
                <a:solidFill>
                  <a:schemeClr val="tx1"/>
                </a:solidFill>
                <a:latin typeface="Times New Roman" panose="02020603050405020304" pitchFamily="18" charset="0"/>
                <a:ea typeface="+mn-ea"/>
                <a:cs typeface="Times New Roman" panose="02020603050405020304" pitchFamily="18" charset="0"/>
              </a:defRPr>
            </a:lvl5pPr>
            <a:lvl6pPr marL="2583835"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6pPr>
            <a:lvl7pPr marL="3053622"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7pPr>
            <a:lvl8pPr marL="3523412"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8pPr>
            <a:lvl9pPr marL="3993197"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9pPr>
          </a:lstStyle>
          <a:p>
            <a:r>
              <a:rPr lang="lv-LV" sz="1600" b="1" dirty="0"/>
              <a:t>Iesniegtajos</a:t>
            </a:r>
            <a:r>
              <a:rPr lang="lv-LV" sz="1600" dirty="0"/>
              <a:t> </a:t>
            </a:r>
            <a:r>
              <a:rPr lang="lv-LV" sz="1600" b="1" dirty="0"/>
              <a:t>projektos</a:t>
            </a:r>
            <a:r>
              <a:rPr lang="lv-LV" sz="1600" dirty="0"/>
              <a:t> plānotie rādītāji </a:t>
            </a:r>
            <a:r>
              <a:rPr lang="lv-LV" sz="1600" b="1" dirty="0"/>
              <a:t>būtiski</a:t>
            </a:r>
            <a:r>
              <a:rPr lang="lv-LV" sz="1600" dirty="0"/>
              <a:t> </a:t>
            </a:r>
            <a:r>
              <a:rPr lang="lv-LV" sz="1600" b="1" dirty="0"/>
              <a:t>pārsniedz</a:t>
            </a:r>
            <a:r>
              <a:rPr lang="lv-LV" sz="1600" dirty="0"/>
              <a:t> normatīvajos aktos paredzētos sasniedzamos iznākuma rādītājus</a:t>
            </a:r>
          </a:p>
          <a:p>
            <a:endParaRPr lang="lv-LV" sz="1600" dirty="0"/>
          </a:p>
          <a:p>
            <a:pPr marL="771525" lvl="1" indent="-257175"/>
            <a:endParaRPr lang="lv-LV" sz="1600" dirty="0">
              <a:latin typeface="Verdana" panose="020B0604030504040204" pitchFamily="34" charset="0"/>
              <a:ea typeface="Verdana" panose="020B0604030504040204" pitchFamily="34" charset="0"/>
            </a:endParaRPr>
          </a:p>
        </p:txBody>
      </p:sp>
      <p:pic>
        <p:nvPicPr>
          <p:cNvPr id="5" name="Attēls 4">
            <a:extLst>
              <a:ext uri="{FF2B5EF4-FFF2-40B4-BE49-F238E27FC236}">
                <a16:creationId xmlns:a16="http://schemas.microsoft.com/office/drawing/2014/main" xmlns="" id="{7CDECAB6-FCB2-4376-84F9-8EC24D2DF97A}"/>
              </a:ext>
            </a:extLst>
          </p:cNvPr>
          <p:cNvPicPr>
            <a:picLocks noChangeAspect="1"/>
          </p:cNvPicPr>
          <p:nvPr/>
        </p:nvPicPr>
        <p:blipFill>
          <a:blip r:embed="rId2"/>
          <a:stretch>
            <a:fillRect/>
          </a:stretch>
        </p:blipFill>
        <p:spPr>
          <a:xfrm>
            <a:off x="2402278" y="1498208"/>
            <a:ext cx="6741721" cy="4753557"/>
          </a:xfrm>
          <a:prstGeom prst="rect">
            <a:avLst/>
          </a:prstGeom>
        </p:spPr>
      </p:pic>
    </p:spTree>
    <p:extLst>
      <p:ext uri="{BB962C8B-B14F-4D97-AF65-F5344CB8AC3E}">
        <p14:creationId xmlns:p14="http://schemas.microsoft.com/office/powerpoint/2010/main" val="15103088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a:xfrm>
            <a:off x="1737232" y="465223"/>
            <a:ext cx="7322545" cy="1036642"/>
          </a:xfrm>
        </p:spPr>
        <p:txBody>
          <a:bodyPr>
            <a:noAutofit/>
          </a:bodyPr>
          <a:lstStyle/>
          <a:p>
            <a:pPr algn="ctr"/>
            <a:r>
              <a:rPr lang="lv-LV" sz="4000" dirty="0">
                <a:solidFill>
                  <a:srgbClr val="336600"/>
                </a:solidFill>
              </a:rPr>
              <a:t>Attīstības scenāriji</a:t>
            </a:r>
          </a:p>
        </p:txBody>
      </p:sp>
      <p:sp>
        <p:nvSpPr>
          <p:cNvPr id="10" name="Slide Number Placeholder 5">
            <a:extLst>
              <a:ext uri="{FF2B5EF4-FFF2-40B4-BE49-F238E27FC236}">
                <a16:creationId xmlns:a16="http://schemas.microsoft.com/office/drawing/2014/main" xmlns="" id="{2DECBCDA-AA89-478E-8E7A-871889805378}"/>
              </a:ext>
            </a:extLst>
          </p:cNvPr>
          <p:cNvSpPr>
            <a:spLocks noGrp="1"/>
          </p:cNvSpPr>
          <p:nvPr>
            <p:ph type="sldNum" sz="quarter" idx="13"/>
          </p:nvPr>
        </p:nvSpPr>
        <p:spPr>
          <a:xfrm>
            <a:off x="8534400" y="6324600"/>
            <a:ext cx="438150" cy="304800"/>
          </a:xfrm>
        </p:spPr>
        <p:txBody>
          <a:bodyPr/>
          <a:lstStyle/>
          <a:p>
            <a:pPr>
              <a:defRPr/>
            </a:pPr>
            <a:fld id="{F229E9C5-8B39-4643-9AC7-3CB70B82D6D0}" type="slidenum">
              <a:rPr lang="en-US" altLang="en-US" smtClean="0"/>
              <a:pPr>
                <a:defRPr/>
              </a:pPr>
              <a:t>8</a:t>
            </a:fld>
            <a:endParaRPr lang="en-US" altLang="en-US" dirty="0"/>
          </a:p>
        </p:txBody>
      </p:sp>
      <p:sp>
        <p:nvSpPr>
          <p:cNvPr id="2" name="Rectangle 1"/>
          <p:cNvSpPr/>
          <p:nvPr/>
        </p:nvSpPr>
        <p:spPr>
          <a:xfrm>
            <a:off x="260014" y="4634798"/>
            <a:ext cx="8712536" cy="1477328"/>
          </a:xfrm>
          <a:prstGeom prst="rect">
            <a:avLst/>
          </a:prstGeom>
        </p:spPr>
        <p:txBody>
          <a:bodyPr wrap="square">
            <a:spAutoFit/>
          </a:bodyPr>
          <a:lstStyle/>
          <a:p>
            <a:pPr lvl="1" indent="0" algn="just">
              <a:buNone/>
            </a:pPr>
            <a:endParaRPr lang="lv-LV" sz="1800" dirty="0">
              <a:latin typeface="Verdana" panose="020B0604030504040204" pitchFamily="34" charset="0"/>
              <a:ea typeface="Verdana" panose="020B0604030504040204" pitchFamily="34" charset="0"/>
            </a:endParaRPr>
          </a:p>
          <a:p>
            <a:pPr algn="just"/>
            <a:r>
              <a:rPr lang="lv-LV" sz="1800" b="1" dirty="0"/>
              <a:t>Mērķis </a:t>
            </a:r>
            <a:r>
              <a:rPr lang="lv-LV" sz="1800" dirty="0"/>
              <a:t>– samazināt IKP starpību starp reģioniem vismaz par 8 procentpunktiem (1 657 milj. </a:t>
            </a:r>
            <a:r>
              <a:rPr lang="lv-LV" sz="1800" i="1" dirty="0" err="1"/>
              <a:t>euro</a:t>
            </a:r>
            <a:r>
              <a:rPr lang="lv-LV" sz="1800" dirty="0"/>
              <a:t> IKP pieaugums reģionos)</a:t>
            </a:r>
            <a:r>
              <a:rPr lang="en-US" sz="1800" dirty="0"/>
              <a:t>.</a:t>
            </a:r>
            <a:r>
              <a:rPr lang="lv-LV" sz="1800" dirty="0"/>
              <a:t> Mērķa </a:t>
            </a:r>
            <a:r>
              <a:rPr lang="lv-LV" sz="1800" dirty="0" smtClean="0"/>
              <a:t>sasniegšanai </a:t>
            </a:r>
            <a:r>
              <a:rPr lang="lv-LV" sz="1800" dirty="0"/>
              <a:t>nepieciešamais 7 gados – </a:t>
            </a:r>
            <a:r>
              <a:rPr lang="lv-LV" sz="1800" b="1" dirty="0"/>
              <a:t>rezultāti:</a:t>
            </a:r>
          </a:p>
          <a:p>
            <a:pPr marL="1219200" lvl="1" indent="-457200" algn="just">
              <a:buFont typeface="Wingdings" panose="05000000000000000000" pitchFamily="2" charset="2"/>
              <a:buChar char="ü"/>
            </a:pPr>
            <a:r>
              <a:rPr lang="lv-LV" sz="1800" dirty="0"/>
              <a:t>729 milj. </a:t>
            </a:r>
            <a:r>
              <a:rPr lang="lv-LV" sz="1800" dirty="0" err="1"/>
              <a:t>euro</a:t>
            </a:r>
            <a:r>
              <a:rPr lang="lv-LV" sz="1800" dirty="0"/>
              <a:t> darba algās</a:t>
            </a:r>
            <a:r>
              <a:rPr lang="en-US" sz="1800" dirty="0"/>
              <a:t>;</a:t>
            </a:r>
            <a:endParaRPr lang="lv-LV" sz="1800" dirty="0"/>
          </a:p>
          <a:p>
            <a:pPr marL="1219200" lvl="1" indent="-457200" algn="just">
              <a:buFont typeface="Wingdings" panose="05000000000000000000" pitchFamily="2" charset="2"/>
              <a:buChar char="ü"/>
            </a:pPr>
            <a:r>
              <a:rPr lang="lv-LV" sz="1800" dirty="0"/>
              <a:t>486 milj. </a:t>
            </a:r>
            <a:r>
              <a:rPr lang="lv-LV" sz="1800" dirty="0" err="1"/>
              <a:t>euro</a:t>
            </a:r>
            <a:r>
              <a:rPr lang="lv-LV" sz="1800" dirty="0"/>
              <a:t> piesaistītās investīcijās (</a:t>
            </a:r>
            <a:r>
              <a:rPr lang="lv-LV" sz="1800" dirty="0" err="1"/>
              <a:t>nefinanšu</a:t>
            </a:r>
            <a:r>
              <a:rPr lang="lv-LV" sz="1800" dirty="0"/>
              <a:t> investīcijās)</a:t>
            </a:r>
            <a:r>
              <a:rPr lang="en-US" sz="1800" dirty="0"/>
              <a:t>.</a:t>
            </a:r>
            <a:endParaRPr lang="lv-LV" sz="1800" dirty="0"/>
          </a:p>
        </p:txBody>
      </p:sp>
      <p:graphicFrame>
        <p:nvGraphicFramePr>
          <p:cNvPr id="11" name="Chart 10">
            <a:extLst>
              <a:ext uri="{FF2B5EF4-FFF2-40B4-BE49-F238E27FC236}">
                <a16:creationId xmlns:a16="http://schemas.microsoft.com/office/drawing/2014/main" xmlns="" id="{1752B7EA-376D-42F1-B513-0D352555F31C}"/>
              </a:ext>
            </a:extLst>
          </p:cNvPr>
          <p:cNvGraphicFramePr>
            <a:graphicFrameLocks/>
          </p:cNvGraphicFramePr>
          <p:nvPr>
            <p:extLst>
              <p:ext uri="{D42A27DB-BD31-4B8C-83A1-F6EECF244321}">
                <p14:modId xmlns:p14="http://schemas.microsoft.com/office/powerpoint/2010/main" val="2376450156"/>
              </p:ext>
            </p:extLst>
          </p:nvPr>
        </p:nvGraphicFramePr>
        <p:xfrm>
          <a:off x="915793" y="1552781"/>
          <a:ext cx="7837682" cy="348773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5444707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3"/>
          </p:nvPr>
        </p:nvSpPr>
        <p:spPr>
          <a:xfrm>
            <a:off x="7426842" y="5600700"/>
            <a:ext cx="345558" cy="228600"/>
          </a:xfrm>
        </p:spPr>
        <p:txBody>
          <a:bodyPr/>
          <a:lstStyle/>
          <a:p>
            <a:pPr>
              <a:defRPr/>
            </a:pPr>
            <a:fld id="{F229E9C5-8B39-4643-9AC7-3CB70B82D6D0}" type="slidenum">
              <a:rPr lang="en-US" altLang="en-US" smtClean="0"/>
              <a:pPr>
                <a:defRPr/>
              </a:pPr>
              <a:t>9</a:t>
            </a:fld>
            <a:endParaRPr lang="en-US" altLang="en-US" dirty="0"/>
          </a:p>
        </p:txBody>
      </p:sp>
      <p:grpSp>
        <p:nvGrpSpPr>
          <p:cNvPr id="2" name="Group 1"/>
          <p:cNvGrpSpPr/>
          <p:nvPr/>
        </p:nvGrpSpPr>
        <p:grpSpPr>
          <a:xfrm>
            <a:off x="-125164" y="1627359"/>
            <a:ext cx="8195733" cy="4716489"/>
            <a:chOff x="-323890" y="1466896"/>
            <a:chExt cx="8778747" cy="5188859"/>
          </a:xfrm>
        </p:grpSpPr>
        <p:graphicFrame>
          <p:nvGraphicFramePr>
            <p:cNvPr id="28" name="Diagram 27"/>
            <p:cNvGraphicFramePr/>
            <p:nvPr>
              <p:extLst>
                <p:ext uri="{D42A27DB-BD31-4B8C-83A1-F6EECF244321}">
                  <p14:modId xmlns:p14="http://schemas.microsoft.com/office/powerpoint/2010/main" val="133911635"/>
                </p:ext>
              </p:extLst>
            </p:nvPr>
          </p:nvGraphicFramePr>
          <p:xfrm>
            <a:off x="-323890" y="1466896"/>
            <a:ext cx="8778747" cy="43334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2" name="Rounded Rectangle 4"/>
            <p:cNvSpPr/>
            <p:nvPr/>
          </p:nvSpPr>
          <p:spPr>
            <a:xfrm>
              <a:off x="3523743" y="5599559"/>
              <a:ext cx="2684120" cy="105619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8580" tIns="68580" rIns="68580" bIns="68580" numCol="1" spcCol="1270" anchor="ctr" anchorCtr="0">
              <a:noAutofit/>
            </a:bodyPr>
            <a:lstStyle/>
            <a:p>
              <a:pPr algn="ctr" defTabSz="800100">
                <a:lnSpc>
                  <a:spcPct val="90000"/>
                </a:lnSpc>
                <a:spcAft>
                  <a:spcPct val="35000"/>
                </a:spcAft>
              </a:pPr>
              <a:r>
                <a:rPr lang="lv-LV" sz="1800" b="1" dirty="0">
                  <a:latin typeface="Verdana" panose="020B0604030504040204" pitchFamily="34" charset="0"/>
                  <a:ea typeface="Verdana" panose="020B0604030504040204" pitchFamily="34" charset="0"/>
                  <a:cs typeface="Verdana" panose="020B0604030504040204" pitchFamily="34" charset="0"/>
                </a:rPr>
                <a:t>Demogrāfija</a:t>
              </a:r>
              <a:endParaRPr lang="en-GB" sz="1800" b="1" dirty="0">
                <a:latin typeface="Verdana" panose="020B0604030504040204" pitchFamily="34" charset="0"/>
                <a:ea typeface="Verdana" panose="020B0604030504040204" pitchFamily="34" charset="0"/>
                <a:cs typeface="Verdana" panose="020B0604030504040204" pitchFamily="34" charset="0"/>
              </a:endParaRPr>
            </a:p>
          </p:txBody>
        </p:sp>
        <p:sp>
          <p:nvSpPr>
            <p:cNvPr id="33" name="Down Arrow 4"/>
            <p:cNvSpPr/>
            <p:nvPr/>
          </p:nvSpPr>
          <p:spPr>
            <a:xfrm rot="1701113">
              <a:off x="4640975" y="2982294"/>
              <a:ext cx="129736" cy="69094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algn="ctr" defTabSz="1466850">
                <a:lnSpc>
                  <a:spcPct val="90000"/>
                </a:lnSpc>
                <a:spcAft>
                  <a:spcPct val="35000"/>
                </a:spcAft>
              </a:pPr>
              <a:endParaRPr lang="en-GB" sz="3300" dirty="0">
                <a:latin typeface="Verdana" panose="020B0604030504040204" pitchFamily="34" charset="0"/>
                <a:ea typeface="Verdana" panose="020B0604030504040204" pitchFamily="34" charset="0"/>
              </a:endParaRPr>
            </a:p>
          </p:txBody>
        </p:sp>
      </p:grpSp>
      <p:sp>
        <p:nvSpPr>
          <p:cNvPr id="4" name="Oval 3"/>
          <p:cNvSpPr/>
          <p:nvPr/>
        </p:nvSpPr>
        <p:spPr>
          <a:xfrm>
            <a:off x="497132" y="5303848"/>
            <a:ext cx="1555310" cy="99441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sz="1000" dirty="0">
                <a:latin typeface="Verdana" panose="020B0604030504040204" pitchFamily="34" charset="0"/>
                <a:ea typeface="Verdana" panose="020B0604030504040204" pitchFamily="34" charset="0"/>
              </a:rPr>
              <a:t>Vietas sagatavošana un produktivitāte</a:t>
            </a:r>
          </a:p>
        </p:txBody>
      </p:sp>
      <p:sp>
        <p:nvSpPr>
          <p:cNvPr id="14" name="Oval 13"/>
          <p:cNvSpPr/>
          <p:nvPr/>
        </p:nvSpPr>
        <p:spPr>
          <a:xfrm>
            <a:off x="1794556" y="5347368"/>
            <a:ext cx="1408751" cy="9964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sz="900" dirty="0">
                <a:latin typeface="Verdana" panose="020B0604030504040204" pitchFamily="34" charset="0"/>
                <a:ea typeface="Verdana" panose="020B0604030504040204" pitchFamily="34" charset="0"/>
              </a:rPr>
              <a:t>Cilvēkkapitāls</a:t>
            </a:r>
          </a:p>
        </p:txBody>
      </p:sp>
      <p:sp>
        <p:nvSpPr>
          <p:cNvPr id="18" name="Oval 17"/>
          <p:cNvSpPr/>
          <p:nvPr/>
        </p:nvSpPr>
        <p:spPr>
          <a:xfrm>
            <a:off x="2998213" y="5392957"/>
            <a:ext cx="1495721" cy="99441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sz="1050" dirty="0">
                <a:latin typeface="Verdana" panose="020B0604030504040204" pitchFamily="34" charset="0"/>
                <a:ea typeface="Verdana" panose="020B0604030504040204" pitchFamily="34" charset="0"/>
              </a:rPr>
              <a:t>Pakalpojumu efektivitāte atbilstoši demogrāfijai</a:t>
            </a:r>
          </a:p>
        </p:txBody>
      </p:sp>
      <p:sp>
        <p:nvSpPr>
          <p:cNvPr id="20" name="Oval 19"/>
          <p:cNvSpPr/>
          <p:nvPr/>
        </p:nvSpPr>
        <p:spPr>
          <a:xfrm>
            <a:off x="4223874" y="5387775"/>
            <a:ext cx="1596713" cy="99441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sz="900" dirty="0">
                <a:latin typeface="Verdana" panose="020B0604030504040204" pitchFamily="34" charset="0"/>
                <a:ea typeface="Verdana" panose="020B0604030504040204" pitchFamily="34" charset="0"/>
              </a:rPr>
              <a:t>Sasniedzamība un dzīves vide</a:t>
            </a:r>
          </a:p>
        </p:txBody>
      </p:sp>
      <p:sp>
        <p:nvSpPr>
          <p:cNvPr id="21" name="Oval 20"/>
          <p:cNvSpPr/>
          <p:nvPr/>
        </p:nvSpPr>
        <p:spPr>
          <a:xfrm>
            <a:off x="5651246" y="5367903"/>
            <a:ext cx="1644439" cy="9964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sz="1000" dirty="0">
                <a:latin typeface="Verdana" panose="020B0604030504040204" pitchFamily="34" charset="0"/>
                <a:ea typeface="Verdana" panose="020B0604030504040204" pitchFamily="34" charset="0"/>
              </a:rPr>
              <a:t>Pašvaldību administrācijas efektivitāte</a:t>
            </a:r>
          </a:p>
        </p:txBody>
      </p:sp>
      <p:sp>
        <p:nvSpPr>
          <p:cNvPr id="19" name="Slide Number Placeholder 5">
            <a:extLst>
              <a:ext uri="{FF2B5EF4-FFF2-40B4-BE49-F238E27FC236}">
                <a16:creationId xmlns:a16="http://schemas.microsoft.com/office/drawing/2014/main" xmlns="" id="{6AA06DC0-1201-451C-AB3B-7BF8A2E8C0D3}"/>
              </a:ext>
            </a:extLst>
          </p:cNvPr>
          <p:cNvSpPr txBox="1">
            <a:spLocks/>
          </p:cNvSpPr>
          <p:nvPr/>
        </p:nvSpPr>
        <p:spPr>
          <a:xfrm>
            <a:off x="8534400" y="6324600"/>
            <a:ext cx="438150" cy="304800"/>
          </a:xfrm>
          <a:prstGeom prst="rect">
            <a:avLst/>
          </a:prstGeom>
        </p:spPr>
        <p:txBody>
          <a:bodyPr vert="horz" wrap="square" lIns="93957" tIns="46979" rIns="93957" bIns="46979" numCol="1" anchor="ctr" anchorCtr="0" compatLnSpc="1">
            <a:prstTxWarp prst="textNoShape">
              <a:avLst/>
            </a:prstTxWarp>
          </a:bodyPr>
          <a:lstStyle>
            <a:defPPr>
              <a:defRPr lang="en-US"/>
            </a:defPPr>
            <a:lvl1pPr algn="r" defTabSz="938213" rtl="0" eaLnBrk="1" fontAlgn="base" hangingPunct="1">
              <a:spcBef>
                <a:spcPct val="0"/>
              </a:spcBef>
              <a:spcAft>
                <a:spcPct val="0"/>
              </a:spcAft>
              <a:defRPr sz="750" kern="1200">
                <a:solidFill>
                  <a:srgbClr val="898989"/>
                </a:solidFill>
                <a:latin typeface="Verdana" pitchFamily="34" charset="0"/>
                <a:ea typeface="+mn-ea"/>
                <a:cs typeface="Arial" charset="0"/>
              </a:defRPr>
            </a:lvl1pPr>
            <a:lvl2pPr marL="468313" indent="-11113" algn="l" defTabSz="938213" rtl="0" eaLnBrk="0" fontAlgn="base" hangingPunct="0">
              <a:spcBef>
                <a:spcPct val="0"/>
              </a:spcBef>
              <a:spcAft>
                <a:spcPct val="0"/>
              </a:spcAft>
              <a:defRPr sz="1700" kern="1200">
                <a:solidFill>
                  <a:schemeClr val="tx1"/>
                </a:solidFill>
                <a:latin typeface="Times New Roman" pitchFamily="18" charset="0"/>
                <a:ea typeface="+mn-ea"/>
                <a:cs typeface="Arial" charset="0"/>
              </a:defRPr>
            </a:lvl2pPr>
            <a:lvl3pPr marL="938213" indent="-23813" algn="l" defTabSz="938213" rtl="0" eaLnBrk="0" fontAlgn="base" hangingPunct="0">
              <a:spcBef>
                <a:spcPct val="0"/>
              </a:spcBef>
              <a:spcAft>
                <a:spcPct val="0"/>
              </a:spcAft>
              <a:defRPr sz="1700" kern="1200">
                <a:solidFill>
                  <a:schemeClr val="tx1"/>
                </a:solidFill>
                <a:latin typeface="Times New Roman" pitchFamily="18" charset="0"/>
                <a:ea typeface="+mn-ea"/>
                <a:cs typeface="Arial" charset="0"/>
              </a:defRPr>
            </a:lvl3pPr>
            <a:lvl4pPr marL="1408113" indent="-36513" algn="l" defTabSz="938213" rtl="0" eaLnBrk="0" fontAlgn="base" hangingPunct="0">
              <a:spcBef>
                <a:spcPct val="0"/>
              </a:spcBef>
              <a:spcAft>
                <a:spcPct val="0"/>
              </a:spcAft>
              <a:defRPr sz="1700" kern="1200">
                <a:solidFill>
                  <a:schemeClr val="tx1"/>
                </a:solidFill>
                <a:latin typeface="Times New Roman" pitchFamily="18" charset="0"/>
                <a:ea typeface="+mn-ea"/>
                <a:cs typeface="Arial" charset="0"/>
              </a:defRPr>
            </a:lvl4pPr>
            <a:lvl5pPr marL="1878013" indent="-49213" algn="l" defTabSz="938213" rtl="0" eaLnBrk="0" fontAlgn="base" hangingPunct="0">
              <a:spcBef>
                <a:spcPct val="0"/>
              </a:spcBef>
              <a:spcAft>
                <a:spcPct val="0"/>
              </a:spcAft>
              <a:defRPr sz="1700" kern="1200">
                <a:solidFill>
                  <a:schemeClr val="tx1"/>
                </a:solidFill>
                <a:latin typeface="Times New Roman" pitchFamily="18" charset="0"/>
                <a:ea typeface="+mn-ea"/>
                <a:cs typeface="Arial" charset="0"/>
              </a:defRPr>
            </a:lvl5pPr>
            <a:lvl6pPr marL="2286000" algn="l" defTabSz="914400" rtl="0" eaLnBrk="1" latinLnBrk="0" hangingPunct="1">
              <a:defRPr sz="1700" kern="1200">
                <a:solidFill>
                  <a:schemeClr val="tx1"/>
                </a:solidFill>
                <a:latin typeface="Times New Roman" pitchFamily="18" charset="0"/>
                <a:ea typeface="+mn-ea"/>
                <a:cs typeface="Arial" charset="0"/>
              </a:defRPr>
            </a:lvl6pPr>
            <a:lvl7pPr marL="2743200" algn="l" defTabSz="914400" rtl="0" eaLnBrk="1" latinLnBrk="0" hangingPunct="1">
              <a:defRPr sz="1700" kern="1200">
                <a:solidFill>
                  <a:schemeClr val="tx1"/>
                </a:solidFill>
                <a:latin typeface="Times New Roman" pitchFamily="18" charset="0"/>
                <a:ea typeface="+mn-ea"/>
                <a:cs typeface="Arial" charset="0"/>
              </a:defRPr>
            </a:lvl7pPr>
            <a:lvl8pPr marL="3200400" algn="l" defTabSz="914400" rtl="0" eaLnBrk="1" latinLnBrk="0" hangingPunct="1">
              <a:defRPr sz="1700" kern="1200">
                <a:solidFill>
                  <a:schemeClr val="tx1"/>
                </a:solidFill>
                <a:latin typeface="Times New Roman" pitchFamily="18" charset="0"/>
                <a:ea typeface="+mn-ea"/>
                <a:cs typeface="Arial" charset="0"/>
              </a:defRPr>
            </a:lvl8pPr>
            <a:lvl9pPr marL="3657600" algn="l" defTabSz="914400" rtl="0" eaLnBrk="1" latinLnBrk="0" hangingPunct="1">
              <a:defRPr sz="1700" kern="1200">
                <a:solidFill>
                  <a:schemeClr val="tx1"/>
                </a:solidFill>
                <a:latin typeface="Times New Roman" pitchFamily="18" charset="0"/>
                <a:ea typeface="+mn-ea"/>
                <a:cs typeface="Arial" charset="0"/>
              </a:defRPr>
            </a:lvl9pPr>
          </a:lstStyle>
          <a:p>
            <a:pPr>
              <a:defRPr/>
            </a:pPr>
            <a:fld id="{F229E9C5-8B39-4643-9AC7-3CB70B82D6D0}" type="slidenum">
              <a:rPr lang="en-US" altLang="en-US" sz="1000" smtClean="0"/>
              <a:pPr>
                <a:defRPr/>
              </a:pPr>
              <a:t>9</a:t>
            </a:fld>
            <a:endParaRPr lang="en-US" altLang="en-US" sz="1000" dirty="0"/>
          </a:p>
        </p:txBody>
      </p:sp>
      <p:sp>
        <p:nvSpPr>
          <p:cNvPr id="25" name="Title 1">
            <a:extLst>
              <a:ext uri="{FF2B5EF4-FFF2-40B4-BE49-F238E27FC236}">
                <a16:creationId xmlns:a16="http://schemas.microsoft.com/office/drawing/2014/main" xmlns="" id="{06EFB375-D3F1-403C-8FA9-AEB7CF8F037B}"/>
              </a:ext>
            </a:extLst>
          </p:cNvPr>
          <p:cNvSpPr txBox="1">
            <a:spLocks/>
          </p:cNvSpPr>
          <p:nvPr/>
        </p:nvSpPr>
        <p:spPr bwMode="auto">
          <a:xfrm>
            <a:off x="1957693" y="248677"/>
            <a:ext cx="6345136" cy="1036642"/>
          </a:xfrm>
          <a:prstGeom prst="rect">
            <a:avLst/>
          </a:prstGeom>
          <a:noFill/>
          <a:ln w="9525">
            <a:noFill/>
            <a:miter lim="800000"/>
            <a:headEnd/>
            <a:tailEnd/>
          </a:ln>
        </p:spPr>
        <p:txBody>
          <a:bodyPr vert="horz" wrap="square" lIns="93957" tIns="46979" rIns="93957" bIns="46979" numCol="1" anchor="t" anchorCtr="0" compatLnSpc="1">
            <a:prstTxWarp prst="textNoShape">
              <a:avLst/>
            </a:prstTxWarp>
            <a:noAutofit/>
          </a:bodyPr>
          <a:lstStyle>
            <a:lvl1pPr algn="l" defTabSz="938213" rtl="0" eaLnBrk="0" fontAlgn="base" hangingPunct="0">
              <a:spcBef>
                <a:spcPct val="0"/>
              </a:spcBef>
              <a:spcAft>
                <a:spcPct val="0"/>
              </a:spcAft>
              <a:defRPr sz="1800" b="1"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algn="ctr" defTabSz="938213" rtl="0" eaLnBrk="0" fontAlgn="base" hangingPunct="0">
              <a:spcBef>
                <a:spcPct val="0"/>
              </a:spcBef>
              <a:spcAft>
                <a:spcPct val="0"/>
              </a:spcAft>
              <a:defRPr sz="4500">
                <a:solidFill>
                  <a:schemeClr val="tx1"/>
                </a:solidFill>
                <a:latin typeface="Times New Roman" pitchFamily="18" charset="0"/>
              </a:defRPr>
            </a:lvl2pPr>
            <a:lvl3pPr algn="ctr" defTabSz="938213" rtl="0" eaLnBrk="0" fontAlgn="base" hangingPunct="0">
              <a:spcBef>
                <a:spcPct val="0"/>
              </a:spcBef>
              <a:spcAft>
                <a:spcPct val="0"/>
              </a:spcAft>
              <a:defRPr sz="4500">
                <a:solidFill>
                  <a:schemeClr val="tx1"/>
                </a:solidFill>
                <a:latin typeface="Times New Roman" pitchFamily="18" charset="0"/>
              </a:defRPr>
            </a:lvl3pPr>
            <a:lvl4pPr algn="ctr" defTabSz="938213" rtl="0" eaLnBrk="0" fontAlgn="base" hangingPunct="0">
              <a:spcBef>
                <a:spcPct val="0"/>
              </a:spcBef>
              <a:spcAft>
                <a:spcPct val="0"/>
              </a:spcAft>
              <a:defRPr sz="4500">
                <a:solidFill>
                  <a:schemeClr val="tx1"/>
                </a:solidFill>
                <a:latin typeface="Times New Roman" pitchFamily="18" charset="0"/>
              </a:defRPr>
            </a:lvl4pPr>
            <a:lvl5pPr algn="ctr" defTabSz="938213" rtl="0" eaLnBrk="0" fontAlgn="base" hangingPunct="0">
              <a:spcBef>
                <a:spcPct val="0"/>
              </a:spcBef>
              <a:spcAft>
                <a:spcPct val="0"/>
              </a:spcAft>
              <a:defRPr sz="4500">
                <a:solidFill>
                  <a:schemeClr val="tx1"/>
                </a:solidFill>
                <a:latin typeface="Times New Roman" pitchFamily="18" charset="0"/>
              </a:defRPr>
            </a:lvl5pPr>
            <a:lvl6pPr marL="457200" algn="ctr" defTabSz="938213" rtl="0" eaLnBrk="1" fontAlgn="base" hangingPunct="1">
              <a:spcBef>
                <a:spcPct val="0"/>
              </a:spcBef>
              <a:spcAft>
                <a:spcPct val="0"/>
              </a:spcAft>
              <a:defRPr sz="4500">
                <a:solidFill>
                  <a:schemeClr val="tx1"/>
                </a:solidFill>
                <a:latin typeface="Times New Roman" pitchFamily="18" charset="0"/>
              </a:defRPr>
            </a:lvl6pPr>
            <a:lvl7pPr marL="914400" algn="ctr" defTabSz="938213" rtl="0" eaLnBrk="1" fontAlgn="base" hangingPunct="1">
              <a:spcBef>
                <a:spcPct val="0"/>
              </a:spcBef>
              <a:spcAft>
                <a:spcPct val="0"/>
              </a:spcAft>
              <a:defRPr sz="4500">
                <a:solidFill>
                  <a:schemeClr val="tx1"/>
                </a:solidFill>
                <a:latin typeface="Times New Roman" pitchFamily="18" charset="0"/>
              </a:defRPr>
            </a:lvl7pPr>
            <a:lvl8pPr marL="1371600" algn="ctr" defTabSz="938213" rtl="0" eaLnBrk="1" fontAlgn="base" hangingPunct="1">
              <a:spcBef>
                <a:spcPct val="0"/>
              </a:spcBef>
              <a:spcAft>
                <a:spcPct val="0"/>
              </a:spcAft>
              <a:defRPr sz="4500">
                <a:solidFill>
                  <a:schemeClr val="tx1"/>
                </a:solidFill>
                <a:latin typeface="Times New Roman" pitchFamily="18" charset="0"/>
              </a:defRPr>
            </a:lvl8pPr>
            <a:lvl9pPr marL="1828800" algn="ctr" defTabSz="938213" rtl="0" eaLnBrk="1" fontAlgn="base" hangingPunct="1">
              <a:spcBef>
                <a:spcPct val="0"/>
              </a:spcBef>
              <a:spcAft>
                <a:spcPct val="0"/>
              </a:spcAft>
              <a:defRPr sz="4500">
                <a:solidFill>
                  <a:schemeClr val="tx1"/>
                </a:solidFill>
                <a:latin typeface="Times New Roman" pitchFamily="18" charset="0"/>
              </a:defRPr>
            </a:lvl9pPr>
          </a:lstStyle>
          <a:p>
            <a:pPr algn="ctr"/>
            <a:r>
              <a:rPr lang="lv-LV" sz="3600" dirty="0">
                <a:solidFill>
                  <a:srgbClr val="336600"/>
                </a:solidFill>
              </a:rPr>
              <a:t>Reģionālā politika </a:t>
            </a:r>
            <a:r>
              <a:rPr lang="lv-LV" sz="3600" dirty="0" smtClean="0">
                <a:solidFill>
                  <a:srgbClr val="336600"/>
                </a:solidFill>
              </a:rPr>
              <a:t>2021.-</a:t>
            </a:r>
            <a:r>
              <a:rPr lang="lv-LV" sz="3600" dirty="0">
                <a:solidFill>
                  <a:srgbClr val="336600"/>
                </a:solidFill>
              </a:rPr>
              <a:t>2027.gadam</a:t>
            </a:r>
          </a:p>
        </p:txBody>
      </p:sp>
      <p:sp>
        <p:nvSpPr>
          <p:cNvPr id="3" name="TextBox 2"/>
          <p:cNvSpPr txBox="1"/>
          <p:nvPr/>
        </p:nvSpPr>
        <p:spPr>
          <a:xfrm>
            <a:off x="5770859" y="2058521"/>
            <a:ext cx="2982616" cy="954107"/>
          </a:xfrm>
          <a:prstGeom prst="rect">
            <a:avLst/>
          </a:prstGeom>
          <a:noFill/>
          <a:ln w="38100">
            <a:solidFill>
              <a:srgbClr val="00B050"/>
            </a:solidFill>
            <a:prstDash val="dash"/>
          </a:ln>
        </p:spPr>
        <p:txBody>
          <a:bodyPr wrap="square" rtlCol="0">
            <a:spAutoFit/>
          </a:bodyPr>
          <a:lstStyle/>
          <a:p>
            <a:pPr algn="ctr"/>
            <a:r>
              <a:rPr lang="lv-LV" sz="2800" dirty="0"/>
              <a:t>ES fondi </a:t>
            </a:r>
            <a:endParaRPr lang="lv-LV" sz="2800" i="1" dirty="0"/>
          </a:p>
          <a:p>
            <a:pPr algn="ctr"/>
            <a:r>
              <a:rPr lang="lv-LV" sz="2800" dirty="0"/>
              <a:t>1 104 832 530 </a:t>
            </a:r>
            <a:r>
              <a:rPr lang="lv-LV" sz="2800" i="1" dirty="0" err="1"/>
              <a:t>euro</a:t>
            </a:r>
            <a:r>
              <a:rPr lang="lv-LV" sz="2800" i="1" dirty="0"/>
              <a:t> </a:t>
            </a:r>
            <a:endParaRPr lang="lv-LV" sz="2800" dirty="0"/>
          </a:p>
        </p:txBody>
      </p:sp>
    </p:spTree>
    <p:extLst>
      <p:ext uri="{BB962C8B-B14F-4D97-AF65-F5344CB8AC3E}">
        <p14:creationId xmlns:p14="http://schemas.microsoft.com/office/powerpoint/2010/main" val="3135504398"/>
      </p:ext>
    </p:extLst>
  </p:cSld>
  <p:clrMapOvr>
    <a:masterClrMapping/>
  </p:clrMapOvr>
</p:sld>
</file>

<file path=ppt/theme/theme1.xml><?xml version="1.0" encoding="utf-8"?>
<a:theme xmlns:a="http://schemas.openxmlformats.org/drawingml/2006/main" name="89_Prezentacija_templateLV">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itullapa_kontaktinformacija">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89_Prezentacija_templateLV</Template>
  <TotalTime>8762</TotalTime>
  <Words>651</Words>
  <Application>Microsoft Office PowerPoint</Application>
  <PresentationFormat>On-screen Show (4:3)</PresentationFormat>
  <Paragraphs>126</Paragraphs>
  <Slides>14</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Times New Roman</vt:lpstr>
      <vt:lpstr>Verdana</vt:lpstr>
      <vt:lpstr>Wingdings</vt:lpstr>
      <vt:lpstr>89_Prezentacija_templateLV</vt:lpstr>
      <vt:lpstr>Reģionālā politika 2021-2027</vt:lpstr>
      <vt:lpstr>Alūksne - sākums reģionālajai politikai 2021-2027</vt:lpstr>
      <vt:lpstr>Reģionālā attīstība 2006-2016</vt:lpstr>
      <vt:lpstr>Iedzīvotāju skaita izmaiņas  un pašvaldību budžets</vt:lpstr>
      <vt:lpstr>Izaicinājumi</vt:lpstr>
      <vt:lpstr>ES fondu investīcijas 2014-2020</vt:lpstr>
      <vt:lpstr>Vidzemes ES fondu investīciju rādītāji  2014-2020</vt:lpstr>
      <vt:lpstr>Attīstības scenāriji</vt:lpstr>
      <vt:lpstr>PowerPoint Presentation</vt:lpstr>
      <vt:lpstr>PowerPoint Presentation</vt:lpstr>
      <vt:lpstr>1)Uzņēmējdarbība - cilvēkresursu faktors</vt:lpstr>
      <vt:lpstr>2)Pašvaldības un inovācijas pakalpojumos</vt:lpstr>
      <vt:lpstr>3) Atbalsts sabiedrības iniciatīvām</vt:lpstr>
      <vt:lpstr>Paldies!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Dagnija</dc:creator>
  <cp:lastModifiedBy>Raivis Bremšmits</cp:lastModifiedBy>
  <cp:revision>826</cp:revision>
  <cp:lastPrinted>2019-04-10T15:11:01Z</cp:lastPrinted>
  <dcterms:created xsi:type="dcterms:W3CDTF">2014-11-20T14:46:47Z</dcterms:created>
  <dcterms:modified xsi:type="dcterms:W3CDTF">2019-11-11T09:58:14Z</dcterms:modified>
</cp:coreProperties>
</file>